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8407" r:id="rId4"/>
  </p:sldMasterIdLst>
  <p:notesMasterIdLst>
    <p:notesMasterId r:id="rId9"/>
  </p:notesMasterIdLst>
  <p:handoutMasterIdLst>
    <p:handoutMasterId r:id="rId10"/>
  </p:handoutMasterIdLst>
  <p:sldIdLst>
    <p:sldId id="327" r:id="rId5"/>
    <p:sldId id="331" r:id="rId6"/>
    <p:sldId id="349" r:id="rId7"/>
    <p:sldId id="320" r:id="rId8"/>
  </p:sldIdLst>
  <p:sldSz cx="9144000" cy="6858000" type="screen4x3"/>
  <p:notesSz cx="6797675" cy="9926638"/>
  <p:embeddedFontLst>
    <p:embeddedFont>
      <p:font typeface="Dunant" panose="020B0504040101020203" pitchFamily="34" charset="0"/>
      <p:regular r:id="rId11"/>
      <p:bold r:id="rId12"/>
    </p:embeddedFont>
    <p:embeddedFont>
      <p:font typeface="Dunant Light" panose="020B0304040101020203" pitchFamily="34" charset="0"/>
      <p:regular r:id="rId13"/>
    </p:embeddedFont>
    <p:embeddedFont>
      <p:font typeface="Dunant Medium" panose="020B0604040101020203" pitchFamily="34" charset="0"/>
      <p:regular r:id="rId14"/>
    </p:embeddedFont>
    <p:embeddedFont>
      <p:font typeface="ORKMedium" panose="00000400000000000000" pitchFamily="2" charset="0"/>
      <p:regular r:id="rId15"/>
    </p:embeddedFont>
    <p:embeddedFont>
      <p:font typeface="ORKRegular" panose="00000400000000000000" pitchFamily="2" charset="0"/>
      <p:regular r:id="rId16"/>
    </p:embeddedFont>
  </p:embeddedFont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ORKRegular" pitchFamily="2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ORKRegular" pitchFamily="2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ORKRegular" pitchFamily="2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ORKRegular" pitchFamily="2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600" kern="1200">
        <a:solidFill>
          <a:schemeClr val="tx1"/>
        </a:solidFill>
        <a:latin typeface="ORKRegular" pitchFamily="2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ORKRegular" pitchFamily="2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ORKRegular" pitchFamily="2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ORKRegular" pitchFamily="2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ORKRegular" pitchFamily="2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A6281A"/>
    <a:srgbClr val="EAEAEA"/>
    <a:srgbClr val="FFFFFF"/>
    <a:srgbClr val="E843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0" autoAdjust="0"/>
    <p:restoredTop sz="73137" autoAdjust="0"/>
  </p:normalViewPr>
  <p:slideViewPr>
    <p:cSldViewPr>
      <p:cViewPr varScale="1">
        <p:scale>
          <a:sx n="81" d="100"/>
          <a:sy n="81" d="100"/>
        </p:scale>
        <p:origin x="2808" y="84"/>
      </p:cViewPr>
      <p:guideLst>
        <p:guide orient="horz" pos="3249"/>
        <p:guide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19" tIns="45360" rIns="90719" bIns="45360" numCol="1" anchor="t" anchorCtr="0" compatLnSpc="1">
            <a:prstTxWarp prst="textNoShape">
              <a:avLst/>
            </a:prstTxWarp>
          </a:bodyPr>
          <a:lstStyle>
            <a:lvl1pPr defTabSz="907364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1"/>
            <a:ext cx="2946400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19" tIns="45360" rIns="90719" bIns="45360" numCol="1" anchor="t" anchorCtr="0" compatLnSpc="1">
            <a:prstTxWarp prst="textNoShape">
              <a:avLst/>
            </a:prstTxWarp>
          </a:bodyPr>
          <a:lstStyle>
            <a:lvl1pPr algn="r" defTabSz="907364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fld id="{19BD3710-3050-48F6-A004-05EE79E80E20}" type="datetime1">
              <a:rPr lang="de-DE"/>
              <a:pPr>
                <a:defRPr/>
              </a:pPr>
              <a:t>22.07.2026</a:t>
            </a:fld>
            <a:endParaRPr lang="de-DE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226"/>
            <a:ext cx="2946400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19" tIns="45360" rIns="90719" bIns="45360" numCol="1" anchor="b" anchorCtr="0" compatLnSpc="1">
            <a:prstTxWarp prst="textNoShape">
              <a:avLst/>
            </a:prstTxWarp>
          </a:bodyPr>
          <a:lstStyle>
            <a:lvl1pPr defTabSz="907364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0226"/>
            <a:ext cx="2946400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19" tIns="45360" rIns="90719" bIns="45360" numCol="1" anchor="b" anchorCtr="0" compatLnSpc="1">
            <a:prstTxWarp prst="textNoShape">
              <a:avLst/>
            </a:prstTxWarp>
          </a:bodyPr>
          <a:lstStyle>
            <a:lvl1pPr algn="r" defTabSz="906463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391AF50-73DB-4886-8F15-F461FAE92C4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5652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19" tIns="45360" rIns="90719" bIns="45360" numCol="1" anchor="t" anchorCtr="0" compatLnSpc="1">
            <a:prstTxWarp prst="textNoShape">
              <a:avLst/>
            </a:prstTxWarp>
          </a:bodyPr>
          <a:lstStyle>
            <a:lvl1pPr defTabSz="907364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1"/>
            <a:ext cx="2946400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19" tIns="45360" rIns="90719" bIns="45360" numCol="1" anchor="t" anchorCtr="0" compatLnSpc="1">
            <a:prstTxWarp prst="textNoShape">
              <a:avLst/>
            </a:prstTxWarp>
          </a:bodyPr>
          <a:lstStyle>
            <a:lvl1pPr algn="r" defTabSz="907364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fld id="{61942AD1-59BF-4FBA-BA6D-08926287EA2A}" type="datetime1">
              <a:rPr lang="de-DE"/>
              <a:pPr>
                <a:defRPr/>
              </a:pPr>
              <a:t>22.07.2026</a:t>
            </a:fld>
            <a:endParaRPr lang="de-DE"/>
          </a:p>
        </p:txBody>
      </p:sp>
      <p:sp>
        <p:nvSpPr>
          <p:cNvPr id="167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15113"/>
            <a:ext cx="4981575" cy="4466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19" tIns="45360" rIns="90719" bIns="453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226"/>
            <a:ext cx="2946400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19" tIns="45360" rIns="90719" bIns="45360" numCol="1" anchor="b" anchorCtr="0" compatLnSpc="1">
            <a:prstTxWarp prst="textNoShape">
              <a:avLst/>
            </a:prstTxWarp>
          </a:bodyPr>
          <a:lstStyle>
            <a:lvl1pPr defTabSz="907364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0226"/>
            <a:ext cx="2946400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19" tIns="45360" rIns="90719" bIns="45360" numCol="1" anchor="b" anchorCtr="0" compatLnSpc="1">
            <a:prstTxWarp prst="textNoShape">
              <a:avLst/>
            </a:prstTxWarp>
          </a:bodyPr>
          <a:lstStyle>
            <a:lvl1pPr algn="r" defTabSz="906463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AA65D7DE-D9B8-4CF8-B80F-D26251F22AD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1964320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1942AD1-59BF-4FBA-BA6D-08926287EA2A}" type="datetime1">
              <a:rPr lang="de-DE" smtClean="0"/>
              <a:pPr>
                <a:defRPr/>
              </a:pPr>
              <a:t>22.07.2026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65D7DE-D9B8-4CF8-B80F-D26251F22ADB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96368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8963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6C289474-E389-8548-9770-B0C1C33E5A2B}" type="datetime1">
              <a:rPr lang="de-DE" smtClean="0">
                <a:solidFill>
                  <a:prstClr val="black"/>
                </a:solidFill>
              </a:rPr>
              <a:pPr>
                <a:defRPr/>
              </a:pPr>
              <a:t>22.07.2026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168965" name="Foliennummernplatzhalt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1pPr>
            <a:lvl2pPr marL="742950" indent="-285750" defTabSz="906463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2pPr>
            <a:lvl3pPr marL="1143000" indent="-228600" defTabSz="906463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3pPr>
            <a:lvl4pPr marL="1600200" indent="-228600" defTabSz="906463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4pPr>
            <a:lvl5pPr marL="2057400" indent="-228600" defTabSz="906463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9pPr>
          </a:lstStyle>
          <a:p>
            <a:fld id="{5F999606-371D-4ED8-98EC-EB9B168303FC}" type="slidenum">
              <a:rPr lang="de-DE" altLang="de-DE" sz="1200">
                <a:solidFill>
                  <a:srgbClr val="000000"/>
                </a:solidFill>
                <a:latin typeface="Times New Roman" pitchFamily="18" charset="0"/>
              </a:rPr>
              <a:pPr/>
              <a:t>4</a:t>
            </a:fld>
            <a:endParaRPr lang="de-DE" altLang="de-DE" sz="12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 bwMode="auto">
          <a:xfrm>
            <a:off x="0" y="0"/>
            <a:ext cx="9142413" cy="51577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>
              <a:latin typeface="ORKRegular" charset="0"/>
              <a:ea typeface="ＭＳ Ｐゴシック" charset="0"/>
            </a:endParaRPr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0" y="5153025"/>
            <a:ext cx="9144000" cy="1728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Rectangle 55"/>
          <p:cNvSpPr>
            <a:spLocks noChangeArrowheads="1"/>
          </p:cNvSpPr>
          <p:nvPr/>
        </p:nvSpPr>
        <p:spPr bwMode="auto">
          <a:xfrm>
            <a:off x="0" y="6705600"/>
            <a:ext cx="9150350" cy="179388"/>
          </a:xfrm>
          <a:prstGeom prst="rect">
            <a:avLst/>
          </a:prstGeom>
          <a:solidFill>
            <a:srgbClr val="B7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9pPr>
          </a:lstStyle>
          <a:p>
            <a:pPr algn="ctr">
              <a:defRPr/>
            </a:pPr>
            <a:endParaRPr lang="de-AT" altLang="de-DE">
              <a:solidFill>
                <a:srgbClr val="FFFFFF"/>
              </a:solidFill>
            </a:endParaRPr>
          </a:p>
        </p:txBody>
      </p:sp>
      <p:pic>
        <p:nvPicPr>
          <p:cNvPr id="11" name="Bild 10" descr="OERK_engl_1z_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5529263"/>
            <a:ext cx="1944688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1"/>
          <p:cNvSpPr/>
          <p:nvPr userDrawn="1"/>
        </p:nvSpPr>
        <p:spPr bwMode="auto">
          <a:xfrm>
            <a:off x="0" y="0"/>
            <a:ext cx="9142413" cy="51577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  <a:latin typeface="ORKRegular" charset="0"/>
              <a:ea typeface="ＭＳ Ｐゴシック" charset="0"/>
            </a:endParaRPr>
          </a:p>
        </p:txBody>
      </p:sp>
      <p:grpSp>
        <p:nvGrpSpPr>
          <p:cNvPr id="13" name="Gruppierung 1"/>
          <p:cNvGrpSpPr>
            <a:grpSpLocks/>
          </p:cNvGrpSpPr>
          <p:nvPr userDrawn="1"/>
        </p:nvGrpSpPr>
        <p:grpSpPr bwMode="auto">
          <a:xfrm>
            <a:off x="0" y="5153025"/>
            <a:ext cx="9150350" cy="1731963"/>
            <a:chOff x="0" y="5152364"/>
            <a:chExt cx="9150350" cy="1733020"/>
          </a:xfrm>
        </p:grpSpPr>
        <p:sp>
          <p:nvSpPr>
            <p:cNvPr id="14" name="Rechteck 9"/>
            <p:cNvSpPr>
              <a:spLocks noChangeArrowheads="1"/>
            </p:cNvSpPr>
            <p:nvPr/>
          </p:nvSpPr>
          <p:spPr bwMode="auto">
            <a:xfrm>
              <a:off x="0" y="5152364"/>
              <a:ext cx="9144000" cy="1728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5" name="Rectangle 55"/>
            <p:cNvSpPr>
              <a:spLocks noChangeArrowheads="1"/>
            </p:cNvSpPr>
            <p:nvPr/>
          </p:nvSpPr>
          <p:spPr bwMode="auto">
            <a:xfrm>
              <a:off x="0" y="6705887"/>
              <a:ext cx="9150350" cy="179497"/>
            </a:xfrm>
            <a:prstGeom prst="rect">
              <a:avLst/>
            </a:prstGeom>
            <a:solidFill>
              <a:srgbClr val="B7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de-AT" altLang="de-DE">
                <a:solidFill>
                  <a:srgbClr val="FFFFFF"/>
                </a:solidFill>
              </a:endParaRPr>
            </a:p>
          </p:txBody>
        </p:sp>
        <p:pic>
          <p:nvPicPr>
            <p:cNvPr id="16" name="Bild 14" descr="OERK_ueberreg_1z_slogan_links_rgb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46" y="5666867"/>
              <a:ext cx="4248472" cy="8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967654" y="1087916"/>
            <a:ext cx="7223811" cy="1470025"/>
          </a:xfrm>
        </p:spPr>
        <p:txBody>
          <a:bodyPr/>
          <a:lstStyle>
            <a:lvl1pPr algn="l">
              <a:defRPr>
                <a:solidFill>
                  <a:srgbClr val="B70E0C"/>
                </a:solidFill>
                <a:latin typeface="Dunant Medium"/>
                <a:cs typeface="Dunant Medium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Untertitel 2"/>
          <p:cNvSpPr>
            <a:spLocks noGrp="1"/>
          </p:cNvSpPr>
          <p:nvPr>
            <p:ph type="subTitle" idx="1"/>
          </p:nvPr>
        </p:nvSpPr>
        <p:spPr>
          <a:xfrm>
            <a:off x="967655" y="2557941"/>
            <a:ext cx="7223810" cy="1634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>
                <a:solidFill>
                  <a:srgbClr val="000000"/>
                </a:solidFill>
                <a:latin typeface="Dunant"/>
                <a:cs typeface="Dunan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0"/>
          </p:nvPr>
        </p:nvSpPr>
        <p:spPr>
          <a:xfrm>
            <a:off x="967655" y="4407321"/>
            <a:ext cx="7223810" cy="750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  <a:latin typeface="Dunant Medium"/>
                <a:cs typeface="Dunant Medium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7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0" cap="all">
                <a:solidFill>
                  <a:schemeClr val="bg1"/>
                </a:solidFill>
                <a:latin typeface="Dunant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ZUSAMMENARbeit</a:t>
            </a:r>
          </a:p>
        </p:txBody>
      </p:sp>
    </p:spTree>
    <p:extLst>
      <p:ext uri="{BB962C8B-B14F-4D97-AF65-F5344CB8AC3E}">
        <p14:creationId xmlns:p14="http://schemas.microsoft.com/office/powerpoint/2010/main" val="2269707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9"/>
          <p:cNvSpPr>
            <a:spLocks noChangeArrowheads="1"/>
          </p:cNvSpPr>
          <p:nvPr/>
        </p:nvSpPr>
        <p:spPr bwMode="auto">
          <a:xfrm>
            <a:off x="0" y="5153025"/>
            <a:ext cx="9144000" cy="1728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Rectangle 55"/>
          <p:cNvSpPr>
            <a:spLocks noChangeArrowheads="1"/>
          </p:cNvSpPr>
          <p:nvPr/>
        </p:nvSpPr>
        <p:spPr bwMode="auto">
          <a:xfrm>
            <a:off x="0" y="6705600"/>
            <a:ext cx="9150350" cy="179388"/>
          </a:xfrm>
          <a:prstGeom prst="rect">
            <a:avLst/>
          </a:prstGeom>
          <a:solidFill>
            <a:srgbClr val="B7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9pPr>
          </a:lstStyle>
          <a:p>
            <a:pPr algn="ctr">
              <a:defRPr/>
            </a:pPr>
            <a:endParaRPr lang="de-AT" altLang="de-DE">
              <a:solidFill>
                <a:srgbClr val="FFFFFF"/>
              </a:solidFill>
            </a:endParaRPr>
          </a:p>
        </p:txBody>
      </p:sp>
      <p:pic>
        <p:nvPicPr>
          <p:cNvPr id="7" name="Bild 8" descr="OERK_engl_1z_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5529263"/>
            <a:ext cx="1944688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uppierung 1"/>
          <p:cNvGrpSpPr>
            <a:grpSpLocks/>
          </p:cNvGrpSpPr>
          <p:nvPr userDrawn="1"/>
        </p:nvGrpSpPr>
        <p:grpSpPr bwMode="auto">
          <a:xfrm>
            <a:off x="0" y="5153025"/>
            <a:ext cx="9150350" cy="1731963"/>
            <a:chOff x="0" y="5152364"/>
            <a:chExt cx="9150350" cy="1733020"/>
          </a:xfrm>
        </p:grpSpPr>
        <p:sp>
          <p:nvSpPr>
            <p:cNvPr id="12" name="Rechteck 11"/>
            <p:cNvSpPr>
              <a:spLocks noChangeArrowheads="1"/>
            </p:cNvSpPr>
            <p:nvPr/>
          </p:nvSpPr>
          <p:spPr bwMode="auto">
            <a:xfrm>
              <a:off x="0" y="5152364"/>
              <a:ext cx="9144000" cy="1728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3" name="Rectangle 55"/>
            <p:cNvSpPr>
              <a:spLocks noChangeArrowheads="1"/>
            </p:cNvSpPr>
            <p:nvPr/>
          </p:nvSpPr>
          <p:spPr bwMode="auto">
            <a:xfrm>
              <a:off x="0" y="6705887"/>
              <a:ext cx="9150350" cy="179497"/>
            </a:xfrm>
            <a:prstGeom prst="rect">
              <a:avLst/>
            </a:prstGeom>
            <a:solidFill>
              <a:srgbClr val="B7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de-AT" altLang="de-DE">
                <a:solidFill>
                  <a:srgbClr val="FFFFFF"/>
                </a:solidFill>
              </a:endParaRPr>
            </a:p>
          </p:txBody>
        </p:sp>
        <p:pic>
          <p:nvPicPr>
            <p:cNvPr id="14" name="Bild 14" descr="OERK_ueberreg_1z_slogan_links_rgb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46" y="5666867"/>
              <a:ext cx="4248472" cy="8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967654" y="548680"/>
            <a:ext cx="7223811" cy="1152129"/>
          </a:xfrm>
        </p:spPr>
        <p:txBody>
          <a:bodyPr/>
          <a:lstStyle>
            <a:lvl1pPr algn="l">
              <a:defRPr>
                <a:solidFill>
                  <a:srgbClr val="B70E0C"/>
                </a:solidFill>
                <a:latin typeface="Dunant Medium"/>
                <a:cs typeface="Dunant Medium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0"/>
          </p:nvPr>
        </p:nvSpPr>
        <p:spPr>
          <a:xfrm>
            <a:off x="967655" y="4725144"/>
            <a:ext cx="7223810" cy="4326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  <a:latin typeface="Dunant Medium"/>
                <a:cs typeface="Dunant Medium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idx="1"/>
          </p:nvPr>
        </p:nvSpPr>
        <p:spPr>
          <a:xfrm>
            <a:off x="971600" y="1772816"/>
            <a:ext cx="5832648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0" cap="all">
                <a:solidFill>
                  <a:schemeClr val="bg1"/>
                </a:solidFill>
                <a:latin typeface="Dunant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ZUSAMMENARbeit</a:t>
            </a:r>
          </a:p>
        </p:txBody>
      </p:sp>
    </p:spTree>
    <p:extLst>
      <p:ext uri="{BB962C8B-B14F-4D97-AF65-F5344CB8AC3E}">
        <p14:creationId xmlns:p14="http://schemas.microsoft.com/office/powerpoint/2010/main" val="203290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"/>
          <p:cNvSpPr>
            <a:spLocks noGrp="1"/>
          </p:cNvSpPr>
          <p:nvPr>
            <p:ph type="title"/>
          </p:nvPr>
        </p:nvSpPr>
        <p:spPr bwMode="auto">
          <a:xfrm>
            <a:off x="971600" y="297789"/>
            <a:ext cx="7162750" cy="11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 bwMode="auto">
          <a:xfrm>
            <a:off x="971600" y="1412776"/>
            <a:ext cx="7162750" cy="37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chemeClr val="bg1"/>
                </a:solidFill>
                <a:latin typeface="Dunant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ZUSAMMENARbeit</a:t>
            </a:r>
          </a:p>
        </p:txBody>
      </p:sp>
    </p:spTree>
    <p:extLst>
      <p:ext uri="{BB962C8B-B14F-4D97-AF65-F5344CB8AC3E}">
        <p14:creationId xmlns:p14="http://schemas.microsoft.com/office/powerpoint/2010/main" val="3928264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zweispaltig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latin typeface="Dunant Medium"/>
                <a:cs typeface="Dunant Medium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3168949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charset="0"/>
              <a:buChar char="§"/>
              <a:tabLst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  <a:prstGeom prst="rect">
            <a:avLst/>
          </a:prstGeom>
        </p:spPr>
        <p:txBody>
          <a:bodyPr anchor="b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charset="0"/>
              <a:buNone/>
              <a:tabLst/>
              <a:defRPr sz="2400" b="0">
                <a:latin typeface="Dunant Medium"/>
                <a:cs typeface="Dunant Medium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316894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Tx/>
              <a:buFont typeface="Wingdings" charset="0"/>
              <a:buNone/>
              <a:tabLst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chemeClr val="bg1"/>
                </a:solidFill>
                <a:latin typeface="Dunant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ZUSAMMENARbeit</a:t>
            </a:r>
          </a:p>
        </p:txBody>
      </p:sp>
    </p:spTree>
    <p:extLst>
      <p:ext uri="{BB962C8B-B14F-4D97-AF65-F5344CB8AC3E}">
        <p14:creationId xmlns:p14="http://schemas.microsoft.com/office/powerpoint/2010/main" val="813878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chemeClr val="bg1"/>
                </a:solidFill>
                <a:latin typeface="Dunant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ZUSAMMENARbeit</a:t>
            </a:r>
          </a:p>
        </p:txBody>
      </p:sp>
    </p:spTree>
    <p:extLst>
      <p:ext uri="{BB962C8B-B14F-4D97-AF65-F5344CB8AC3E}">
        <p14:creationId xmlns:p14="http://schemas.microsoft.com/office/powerpoint/2010/main" val="2314343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weispaltig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12160" y="273050"/>
            <a:ext cx="2792289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273050"/>
            <a:ext cx="5400600" cy="488473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12160" y="1435100"/>
            <a:ext cx="2792289" cy="37226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chemeClr val="bg1"/>
                </a:solidFill>
                <a:latin typeface="Dunant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ZUSAMMENARbeit</a:t>
            </a:r>
          </a:p>
        </p:txBody>
      </p:sp>
    </p:spTree>
    <p:extLst>
      <p:ext uri="{BB962C8B-B14F-4D97-AF65-F5344CB8AC3E}">
        <p14:creationId xmlns:p14="http://schemas.microsoft.com/office/powerpoint/2010/main" val="1810810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59105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400" b="0">
                <a:solidFill>
                  <a:schemeClr val="tx1"/>
                </a:solidFill>
                <a:latin typeface="Dunant"/>
                <a:cs typeface="Dunan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2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chemeClr val="bg1"/>
                </a:solidFill>
                <a:latin typeface="Dunant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ZUSAMMENARbeit</a:t>
            </a:r>
          </a:p>
        </p:txBody>
      </p:sp>
    </p:spTree>
    <p:extLst>
      <p:ext uri="{BB962C8B-B14F-4D97-AF65-F5344CB8AC3E}">
        <p14:creationId xmlns:p14="http://schemas.microsoft.com/office/powerpoint/2010/main" val="1084798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0"/>
            <a:ext cx="9142413" cy="51577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  <a:latin typeface="ORKRegular" charset="0"/>
              <a:ea typeface="ＭＳ Ｐゴシック" charset="0"/>
            </a:endParaRPr>
          </a:p>
        </p:txBody>
      </p:sp>
      <p:grpSp>
        <p:nvGrpSpPr>
          <p:cNvPr id="6" name="Gruppierung 1"/>
          <p:cNvGrpSpPr>
            <a:grpSpLocks/>
          </p:cNvGrpSpPr>
          <p:nvPr userDrawn="1"/>
        </p:nvGrpSpPr>
        <p:grpSpPr bwMode="auto">
          <a:xfrm>
            <a:off x="0" y="5153025"/>
            <a:ext cx="9150350" cy="1731963"/>
            <a:chOff x="0" y="5152364"/>
            <a:chExt cx="9150350" cy="1733020"/>
          </a:xfrm>
        </p:grpSpPr>
        <p:sp>
          <p:nvSpPr>
            <p:cNvPr id="7" name="Rechteck 9"/>
            <p:cNvSpPr>
              <a:spLocks noChangeArrowheads="1"/>
            </p:cNvSpPr>
            <p:nvPr/>
          </p:nvSpPr>
          <p:spPr bwMode="auto">
            <a:xfrm>
              <a:off x="0" y="5152364"/>
              <a:ext cx="9144000" cy="1728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1" name="Rectangle 55"/>
            <p:cNvSpPr>
              <a:spLocks noChangeArrowheads="1"/>
            </p:cNvSpPr>
            <p:nvPr/>
          </p:nvSpPr>
          <p:spPr bwMode="auto">
            <a:xfrm>
              <a:off x="0" y="6705887"/>
              <a:ext cx="9150350" cy="179497"/>
            </a:xfrm>
            <a:prstGeom prst="rect">
              <a:avLst/>
            </a:prstGeom>
            <a:solidFill>
              <a:srgbClr val="B7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de-AT" altLang="de-DE">
                <a:solidFill>
                  <a:srgbClr val="FFFFFF"/>
                </a:solidFill>
              </a:endParaRPr>
            </a:p>
          </p:txBody>
        </p:sp>
        <p:pic>
          <p:nvPicPr>
            <p:cNvPr id="12" name="Bild 14" descr="OERK_ueberreg_1z_slogan_links_rgb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46" y="5666867"/>
              <a:ext cx="4248472" cy="8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967654" y="1087916"/>
            <a:ext cx="7223811" cy="1470025"/>
          </a:xfrm>
        </p:spPr>
        <p:txBody>
          <a:bodyPr/>
          <a:lstStyle>
            <a:lvl1pPr algn="l">
              <a:defRPr>
                <a:solidFill>
                  <a:srgbClr val="B70E0C"/>
                </a:solidFill>
                <a:latin typeface="Dunant Medium"/>
                <a:cs typeface="Dunant Medium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Untertitel 2"/>
          <p:cNvSpPr>
            <a:spLocks noGrp="1"/>
          </p:cNvSpPr>
          <p:nvPr>
            <p:ph type="subTitle" idx="1"/>
          </p:nvPr>
        </p:nvSpPr>
        <p:spPr>
          <a:xfrm>
            <a:off x="967655" y="2557941"/>
            <a:ext cx="7223810" cy="1634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>
                <a:solidFill>
                  <a:srgbClr val="000000"/>
                </a:solidFill>
                <a:latin typeface="Dunant"/>
                <a:cs typeface="Dunan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0"/>
          </p:nvPr>
        </p:nvSpPr>
        <p:spPr>
          <a:xfrm>
            <a:off x="967655" y="4407321"/>
            <a:ext cx="7223810" cy="750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  <a:latin typeface="Dunant Medium"/>
                <a:cs typeface="Dunant Medium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282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ung 1"/>
          <p:cNvGrpSpPr>
            <a:grpSpLocks/>
          </p:cNvGrpSpPr>
          <p:nvPr userDrawn="1"/>
        </p:nvGrpSpPr>
        <p:grpSpPr bwMode="auto">
          <a:xfrm>
            <a:off x="0" y="5153025"/>
            <a:ext cx="9150350" cy="1731963"/>
            <a:chOff x="0" y="5152364"/>
            <a:chExt cx="9150350" cy="1733020"/>
          </a:xfrm>
        </p:grpSpPr>
        <p:sp>
          <p:nvSpPr>
            <p:cNvPr id="6" name="Rechteck 5"/>
            <p:cNvSpPr>
              <a:spLocks noChangeArrowheads="1"/>
            </p:cNvSpPr>
            <p:nvPr/>
          </p:nvSpPr>
          <p:spPr bwMode="auto">
            <a:xfrm>
              <a:off x="0" y="5152364"/>
              <a:ext cx="9144000" cy="1728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7" name="Rectangle 55"/>
            <p:cNvSpPr>
              <a:spLocks noChangeArrowheads="1"/>
            </p:cNvSpPr>
            <p:nvPr/>
          </p:nvSpPr>
          <p:spPr bwMode="auto">
            <a:xfrm>
              <a:off x="0" y="6705887"/>
              <a:ext cx="9150350" cy="179497"/>
            </a:xfrm>
            <a:prstGeom prst="rect">
              <a:avLst/>
            </a:prstGeom>
            <a:solidFill>
              <a:srgbClr val="B7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de-AT" altLang="de-DE">
                <a:solidFill>
                  <a:srgbClr val="FFFFFF"/>
                </a:solidFill>
              </a:endParaRPr>
            </a:p>
          </p:txBody>
        </p:sp>
        <p:pic>
          <p:nvPicPr>
            <p:cNvPr id="9" name="Bild 14" descr="OERK_ueberreg_1z_slogan_links_rgb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46" y="5666867"/>
              <a:ext cx="4248472" cy="8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967654" y="548680"/>
            <a:ext cx="7223811" cy="1152129"/>
          </a:xfrm>
        </p:spPr>
        <p:txBody>
          <a:bodyPr/>
          <a:lstStyle>
            <a:lvl1pPr algn="l">
              <a:defRPr>
                <a:solidFill>
                  <a:srgbClr val="B70E0C"/>
                </a:solidFill>
                <a:latin typeface="Dunant Medium"/>
                <a:cs typeface="Dunant Medium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0"/>
          </p:nvPr>
        </p:nvSpPr>
        <p:spPr>
          <a:xfrm>
            <a:off x="967655" y="4725144"/>
            <a:ext cx="7223810" cy="4326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  <a:latin typeface="Dunant Medium"/>
                <a:cs typeface="Dunant Medium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idx="1"/>
          </p:nvPr>
        </p:nvSpPr>
        <p:spPr>
          <a:xfrm>
            <a:off x="971600" y="1772816"/>
            <a:ext cx="5832648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336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"/>
          <p:cNvSpPr>
            <a:spLocks noGrp="1"/>
          </p:cNvSpPr>
          <p:nvPr>
            <p:ph type="title"/>
          </p:nvPr>
        </p:nvSpPr>
        <p:spPr bwMode="auto">
          <a:xfrm>
            <a:off x="971600" y="297789"/>
            <a:ext cx="7162750" cy="11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 bwMode="auto">
          <a:xfrm>
            <a:off x="971600" y="1412776"/>
            <a:ext cx="7162750" cy="37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4095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0552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59105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400" b="0">
                <a:solidFill>
                  <a:schemeClr val="tx1"/>
                </a:solidFill>
                <a:latin typeface="Dunant"/>
                <a:cs typeface="Dunan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2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5166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0"/>
            <a:ext cx="9142413" cy="51577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  <a:latin typeface="ORKRegular" charset="0"/>
              <a:ea typeface="ＭＳ Ｐゴシック" charset="0"/>
            </a:endParaRPr>
          </a:p>
        </p:txBody>
      </p:sp>
      <p:grpSp>
        <p:nvGrpSpPr>
          <p:cNvPr id="6" name="Gruppierung 1"/>
          <p:cNvGrpSpPr>
            <a:grpSpLocks/>
          </p:cNvGrpSpPr>
          <p:nvPr userDrawn="1"/>
        </p:nvGrpSpPr>
        <p:grpSpPr bwMode="auto">
          <a:xfrm>
            <a:off x="0" y="5153025"/>
            <a:ext cx="9150350" cy="1731963"/>
            <a:chOff x="0" y="5152364"/>
            <a:chExt cx="9150350" cy="1733020"/>
          </a:xfrm>
        </p:grpSpPr>
        <p:sp>
          <p:nvSpPr>
            <p:cNvPr id="7" name="Rechteck 9"/>
            <p:cNvSpPr>
              <a:spLocks noChangeArrowheads="1"/>
            </p:cNvSpPr>
            <p:nvPr/>
          </p:nvSpPr>
          <p:spPr bwMode="auto">
            <a:xfrm>
              <a:off x="0" y="5152364"/>
              <a:ext cx="9144000" cy="1728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1" name="Rectangle 55"/>
            <p:cNvSpPr>
              <a:spLocks noChangeArrowheads="1"/>
            </p:cNvSpPr>
            <p:nvPr/>
          </p:nvSpPr>
          <p:spPr bwMode="auto">
            <a:xfrm>
              <a:off x="0" y="6705887"/>
              <a:ext cx="9150350" cy="179497"/>
            </a:xfrm>
            <a:prstGeom prst="rect">
              <a:avLst/>
            </a:prstGeom>
            <a:solidFill>
              <a:srgbClr val="B7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de-AT" altLang="de-DE">
                <a:solidFill>
                  <a:srgbClr val="FFFFFF"/>
                </a:solidFill>
              </a:endParaRPr>
            </a:p>
          </p:txBody>
        </p:sp>
        <p:pic>
          <p:nvPicPr>
            <p:cNvPr id="12" name="Bild 14" descr="OERK_ueberreg_1z_slogan_links_rgb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46" y="5666867"/>
              <a:ext cx="4248472" cy="8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967654" y="1087916"/>
            <a:ext cx="7223811" cy="1470025"/>
          </a:xfrm>
        </p:spPr>
        <p:txBody>
          <a:bodyPr/>
          <a:lstStyle>
            <a:lvl1pPr algn="l">
              <a:defRPr>
                <a:solidFill>
                  <a:srgbClr val="B70E0C"/>
                </a:solidFill>
                <a:latin typeface="Dunant Medium"/>
                <a:cs typeface="Dunant Medium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Untertitel 2"/>
          <p:cNvSpPr>
            <a:spLocks noGrp="1"/>
          </p:cNvSpPr>
          <p:nvPr>
            <p:ph type="subTitle" idx="1"/>
          </p:nvPr>
        </p:nvSpPr>
        <p:spPr>
          <a:xfrm>
            <a:off x="967655" y="2557941"/>
            <a:ext cx="7223810" cy="1634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>
                <a:solidFill>
                  <a:srgbClr val="000000"/>
                </a:solidFill>
                <a:latin typeface="Dunant"/>
                <a:cs typeface="Dunan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0"/>
          </p:nvPr>
        </p:nvSpPr>
        <p:spPr>
          <a:xfrm>
            <a:off x="967655" y="4407321"/>
            <a:ext cx="7223810" cy="750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  <a:latin typeface="Dunant Medium"/>
                <a:cs typeface="Dunant Medium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07146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ung 1"/>
          <p:cNvGrpSpPr>
            <a:grpSpLocks/>
          </p:cNvGrpSpPr>
          <p:nvPr userDrawn="1"/>
        </p:nvGrpSpPr>
        <p:grpSpPr bwMode="auto">
          <a:xfrm>
            <a:off x="0" y="5153025"/>
            <a:ext cx="9150350" cy="1731963"/>
            <a:chOff x="0" y="5152364"/>
            <a:chExt cx="9150350" cy="1733020"/>
          </a:xfrm>
        </p:grpSpPr>
        <p:sp>
          <p:nvSpPr>
            <p:cNvPr id="6" name="Rechteck 5"/>
            <p:cNvSpPr>
              <a:spLocks noChangeArrowheads="1"/>
            </p:cNvSpPr>
            <p:nvPr/>
          </p:nvSpPr>
          <p:spPr bwMode="auto">
            <a:xfrm>
              <a:off x="0" y="5152364"/>
              <a:ext cx="9144000" cy="1728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7" name="Rectangle 55"/>
            <p:cNvSpPr>
              <a:spLocks noChangeArrowheads="1"/>
            </p:cNvSpPr>
            <p:nvPr/>
          </p:nvSpPr>
          <p:spPr bwMode="auto">
            <a:xfrm>
              <a:off x="0" y="6705887"/>
              <a:ext cx="9150350" cy="179497"/>
            </a:xfrm>
            <a:prstGeom prst="rect">
              <a:avLst/>
            </a:prstGeom>
            <a:solidFill>
              <a:srgbClr val="B7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de-AT" altLang="de-DE">
                <a:solidFill>
                  <a:srgbClr val="FFFFFF"/>
                </a:solidFill>
              </a:endParaRPr>
            </a:p>
          </p:txBody>
        </p:sp>
        <p:pic>
          <p:nvPicPr>
            <p:cNvPr id="9" name="Bild 14" descr="OERK_ueberreg_1z_slogan_links_rgb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46" y="5666867"/>
              <a:ext cx="4248472" cy="8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967654" y="548680"/>
            <a:ext cx="7223811" cy="1152129"/>
          </a:xfrm>
        </p:spPr>
        <p:txBody>
          <a:bodyPr/>
          <a:lstStyle>
            <a:lvl1pPr algn="l">
              <a:defRPr>
                <a:solidFill>
                  <a:srgbClr val="B70E0C"/>
                </a:solidFill>
                <a:latin typeface="Dunant Medium"/>
                <a:cs typeface="Dunant Medium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0"/>
          </p:nvPr>
        </p:nvSpPr>
        <p:spPr>
          <a:xfrm>
            <a:off x="967655" y="4725144"/>
            <a:ext cx="7223810" cy="4326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  <a:latin typeface="Dunant Medium"/>
                <a:cs typeface="Dunant Medium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idx="1"/>
          </p:nvPr>
        </p:nvSpPr>
        <p:spPr>
          <a:xfrm>
            <a:off x="971600" y="1772816"/>
            <a:ext cx="5832648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775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"/>
          <p:cNvSpPr>
            <a:spLocks noGrp="1"/>
          </p:cNvSpPr>
          <p:nvPr>
            <p:ph type="title"/>
          </p:nvPr>
        </p:nvSpPr>
        <p:spPr bwMode="auto">
          <a:xfrm>
            <a:off x="971600" y="297789"/>
            <a:ext cx="7162750" cy="11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 bwMode="auto">
          <a:xfrm>
            <a:off x="971600" y="1412776"/>
            <a:ext cx="7162750" cy="37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704205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503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59105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400" b="0">
                <a:solidFill>
                  <a:schemeClr val="tx1"/>
                </a:solidFill>
                <a:latin typeface="Dunant"/>
                <a:cs typeface="Dunan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2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298173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0"/>
            <a:ext cx="9142413" cy="51577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  <a:latin typeface="ORKRegular" charset="0"/>
              <a:ea typeface="ＭＳ Ｐゴシック" charset="0"/>
            </a:endParaRPr>
          </a:p>
        </p:txBody>
      </p:sp>
      <p:grpSp>
        <p:nvGrpSpPr>
          <p:cNvPr id="6" name="Gruppierung 1"/>
          <p:cNvGrpSpPr>
            <a:grpSpLocks/>
          </p:cNvGrpSpPr>
          <p:nvPr userDrawn="1"/>
        </p:nvGrpSpPr>
        <p:grpSpPr bwMode="auto">
          <a:xfrm>
            <a:off x="0" y="5153025"/>
            <a:ext cx="9150350" cy="1731963"/>
            <a:chOff x="0" y="5152364"/>
            <a:chExt cx="9150350" cy="1733020"/>
          </a:xfrm>
        </p:grpSpPr>
        <p:sp>
          <p:nvSpPr>
            <p:cNvPr id="7" name="Rechteck 9"/>
            <p:cNvSpPr>
              <a:spLocks noChangeArrowheads="1"/>
            </p:cNvSpPr>
            <p:nvPr/>
          </p:nvSpPr>
          <p:spPr bwMode="auto">
            <a:xfrm>
              <a:off x="0" y="5152364"/>
              <a:ext cx="9144000" cy="1728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1" name="Rectangle 55"/>
            <p:cNvSpPr>
              <a:spLocks noChangeArrowheads="1"/>
            </p:cNvSpPr>
            <p:nvPr/>
          </p:nvSpPr>
          <p:spPr bwMode="auto">
            <a:xfrm>
              <a:off x="0" y="6705887"/>
              <a:ext cx="9150350" cy="179497"/>
            </a:xfrm>
            <a:prstGeom prst="rect">
              <a:avLst/>
            </a:prstGeom>
            <a:solidFill>
              <a:srgbClr val="B7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de-AT" altLang="de-DE">
                <a:solidFill>
                  <a:srgbClr val="FFFFFF"/>
                </a:solidFill>
              </a:endParaRPr>
            </a:p>
          </p:txBody>
        </p:sp>
        <p:pic>
          <p:nvPicPr>
            <p:cNvPr id="12" name="Bild 14" descr="OERK_ueberreg_1z_slogan_links_rgb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46" y="5666867"/>
              <a:ext cx="4248472" cy="8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967654" y="1087916"/>
            <a:ext cx="7223811" cy="1470025"/>
          </a:xfrm>
        </p:spPr>
        <p:txBody>
          <a:bodyPr/>
          <a:lstStyle>
            <a:lvl1pPr algn="l">
              <a:defRPr>
                <a:solidFill>
                  <a:srgbClr val="B70E0C"/>
                </a:solidFill>
                <a:latin typeface="Dunant Medium"/>
                <a:cs typeface="Dunant Medium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Untertitel 2"/>
          <p:cNvSpPr>
            <a:spLocks noGrp="1"/>
          </p:cNvSpPr>
          <p:nvPr>
            <p:ph type="subTitle" idx="1"/>
          </p:nvPr>
        </p:nvSpPr>
        <p:spPr>
          <a:xfrm>
            <a:off x="967655" y="2557941"/>
            <a:ext cx="7223810" cy="1634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>
                <a:solidFill>
                  <a:srgbClr val="000000"/>
                </a:solidFill>
                <a:latin typeface="Dunant"/>
                <a:cs typeface="Dunan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0"/>
          </p:nvPr>
        </p:nvSpPr>
        <p:spPr>
          <a:xfrm>
            <a:off x="967655" y="4407321"/>
            <a:ext cx="7223810" cy="750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  <a:latin typeface="Dunant Medium"/>
                <a:cs typeface="Dunant Medium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296099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ung 1"/>
          <p:cNvGrpSpPr>
            <a:grpSpLocks/>
          </p:cNvGrpSpPr>
          <p:nvPr userDrawn="1"/>
        </p:nvGrpSpPr>
        <p:grpSpPr bwMode="auto">
          <a:xfrm>
            <a:off x="0" y="5153025"/>
            <a:ext cx="9150350" cy="1731963"/>
            <a:chOff x="0" y="5152364"/>
            <a:chExt cx="9150350" cy="1733020"/>
          </a:xfrm>
        </p:grpSpPr>
        <p:sp>
          <p:nvSpPr>
            <p:cNvPr id="6" name="Rechteck 5"/>
            <p:cNvSpPr>
              <a:spLocks noChangeArrowheads="1"/>
            </p:cNvSpPr>
            <p:nvPr/>
          </p:nvSpPr>
          <p:spPr bwMode="auto">
            <a:xfrm>
              <a:off x="0" y="5152364"/>
              <a:ext cx="9144000" cy="1728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7" name="Rectangle 55"/>
            <p:cNvSpPr>
              <a:spLocks noChangeArrowheads="1"/>
            </p:cNvSpPr>
            <p:nvPr/>
          </p:nvSpPr>
          <p:spPr bwMode="auto">
            <a:xfrm>
              <a:off x="0" y="6705887"/>
              <a:ext cx="9150350" cy="179497"/>
            </a:xfrm>
            <a:prstGeom prst="rect">
              <a:avLst/>
            </a:prstGeom>
            <a:solidFill>
              <a:srgbClr val="B7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de-AT" altLang="de-DE">
                <a:solidFill>
                  <a:srgbClr val="FFFFFF"/>
                </a:solidFill>
              </a:endParaRPr>
            </a:p>
          </p:txBody>
        </p:sp>
        <p:pic>
          <p:nvPicPr>
            <p:cNvPr id="9" name="Bild 14" descr="OERK_ueberreg_1z_slogan_links_rgb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46" y="5666867"/>
              <a:ext cx="4248472" cy="8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967654" y="548680"/>
            <a:ext cx="7223811" cy="1152129"/>
          </a:xfrm>
        </p:spPr>
        <p:txBody>
          <a:bodyPr/>
          <a:lstStyle>
            <a:lvl1pPr algn="l">
              <a:defRPr>
                <a:solidFill>
                  <a:srgbClr val="B70E0C"/>
                </a:solidFill>
                <a:latin typeface="Dunant Medium"/>
                <a:cs typeface="Dunant Medium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0"/>
          </p:nvPr>
        </p:nvSpPr>
        <p:spPr>
          <a:xfrm>
            <a:off x="967655" y="4725144"/>
            <a:ext cx="7223810" cy="4326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  <a:latin typeface="Dunant Medium"/>
                <a:cs typeface="Dunant Medium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idx="1"/>
          </p:nvPr>
        </p:nvSpPr>
        <p:spPr>
          <a:xfrm>
            <a:off x="971600" y="1772816"/>
            <a:ext cx="5832648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6712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"/>
          <p:cNvSpPr>
            <a:spLocks noGrp="1"/>
          </p:cNvSpPr>
          <p:nvPr>
            <p:ph type="title"/>
          </p:nvPr>
        </p:nvSpPr>
        <p:spPr bwMode="auto">
          <a:xfrm>
            <a:off x="971600" y="297789"/>
            <a:ext cx="7162750" cy="11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 bwMode="auto">
          <a:xfrm>
            <a:off x="971600" y="1412776"/>
            <a:ext cx="7162750" cy="37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69450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009817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59105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400" b="0">
                <a:solidFill>
                  <a:schemeClr val="tx1"/>
                </a:solidFill>
                <a:latin typeface="Dunant"/>
                <a:cs typeface="Dunan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2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310644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folie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0"/>
            <a:ext cx="9142413" cy="51577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  <a:latin typeface="ORKRegular" charset="0"/>
              <a:ea typeface="ＭＳ Ｐゴシック" charset="0"/>
            </a:endParaRPr>
          </a:p>
        </p:txBody>
      </p:sp>
      <p:grpSp>
        <p:nvGrpSpPr>
          <p:cNvPr id="6" name="Gruppierung 1"/>
          <p:cNvGrpSpPr>
            <a:grpSpLocks/>
          </p:cNvGrpSpPr>
          <p:nvPr userDrawn="1"/>
        </p:nvGrpSpPr>
        <p:grpSpPr bwMode="auto">
          <a:xfrm>
            <a:off x="0" y="5153025"/>
            <a:ext cx="9150350" cy="1731963"/>
            <a:chOff x="0" y="5152364"/>
            <a:chExt cx="9150350" cy="1733020"/>
          </a:xfrm>
        </p:grpSpPr>
        <p:sp>
          <p:nvSpPr>
            <p:cNvPr id="7" name="Rechteck 9"/>
            <p:cNvSpPr>
              <a:spLocks noChangeArrowheads="1"/>
            </p:cNvSpPr>
            <p:nvPr/>
          </p:nvSpPr>
          <p:spPr bwMode="auto">
            <a:xfrm>
              <a:off x="0" y="5152364"/>
              <a:ext cx="9144000" cy="1728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1" name="Rectangle 55"/>
            <p:cNvSpPr>
              <a:spLocks noChangeArrowheads="1"/>
            </p:cNvSpPr>
            <p:nvPr/>
          </p:nvSpPr>
          <p:spPr bwMode="auto">
            <a:xfrm>
              <a:off x="0" y="6705887"/>
              <a:ext cx="9150350" cy="179497"/>
            </a:xfrm>
            <a:prstGeom prst="rect">
              <a:avLst/>
            </a:prstGeom>
            <a:solidFill>
              <a:srgbClr val="B7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de-AT" altLang="de-DE">
                <a:solidFill>
                  <a:srgbClr val="FFFFFF"/>
                </a:solidFill>
              </a:endParaRPr>
            </a:p>
          </p:txBody>
        </p:sp>
        <p:pic>
          <p:nvPicPr>
            <p:cNvPr id="12" name="Bild 14" descr="OERK_ueberreg_1z_slogan_links_rgb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46" y="5666867"/>
              <a:ext cx="4248472" cy="8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967654" y="1087916"/>
            <a:ext cx="7223811" cy="1470025"/>
          </a:xfrm>
        </p:spPr>
        <p:txBody>
          <a:bodyPr/>
          <a:lstStyle>
            <a:lvl1pPr algn="l">
              <a:defRPr>
                <a:solidFill>
                  <a:srgbClr val="B70E0C"/>
                </a:solidFill>
                <a:latin typeface="Dunant Medium"/>
                <a:cs typeface="Dunant Medium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Untertitel 2"/>
          <p:cNvSpPr>
            <a:spLocks noGrp="1"/>
          </p:cNvSpPr>
          <p:nvPr>
            <p:ph type="subTitle" idx="1"/>
          </p:nvPr>
        </p:nvSpPr>
        <p:spPr>
          <a:xfrm>
            <a:off x="967655" y="2557941"/>
            <a:ext cx="7223810" cy="1634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>
                <a:solidFill>
                  <a:srgbClr val="000000"/>
                </a:solidFill>
                <a:latin typeface="Dunant"/>
                <a:cs typeface="Dunan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0"/>
          </p:nvPr>
        </p:nvSpPr>
        <p:spPr>
          <a:xfrm>
            <a:off x="967655" y="4407321"/>
            <a:ext cx="7223810" cy="750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  <a:latin typeface="Dunant Medium"/>
                <a:cs typeface="Dunant Medium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82741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ung 1"/>
          <p:cNvGrpSpPr>
            <a:grpSpLocks/>
          </p:cNvGrpSpPr>
          <p:nvPr userDrawn="1"/>
        </p:nvGrpSpPr>
        <p:grpSpPr bwMode="auto">
          <a:xfrm>
            <a:off x="0" y="5153025"/>
            <a:ext cx="9150350" cy="1731963"/>
            <a:chOff x="0" y="5152364"/>
            <a:chExt cx="9150350" cy="1733020"/>
          </a:xfrm>
        </p:grpSpPr>
        <p:sp>
          <p:nvSpPr>
            <p:cNvPr id="6" name="Rechteck 5"/>
            <p:cNvSpPr>
              <a:spLocks noChangeArrowheads="1"/>
            </p:cNvSpPr>
            <p:nvPr/>
          </p:nvSpPr>
          <p:spPr bwMode="auto">
            <a:xfrm>
              <a:off x="0" y="5152364"/>
              <a:ext cx="9144000" cy="1728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7" name="Rectangle 55"/>
            <p:cNvSpPr>
              <a:spLocks noChangeArrowheads="1"/>
            </p:cNvSpPr>
            <p:nvPr/>
          </p:nvSpPr>
          <p:spPr bwMode="auto">
            <a:xfrm>
              <a:off x="0" y="6705887"/>
              <a:ext cx="9150350" cy="179497"/>
            </a:xfrm>
            <a:prstGeom prst="rect">
              <a:avLst/>
            </a:prstGeom>
            <a:solidFill>
              <a:srgbClr val="B7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de-AT" altLang="de-DE">
                <a:solidFill>
                  <a:srgbClr val="FFFFFF"/>
                </a:solidFill>
              </a:endParaRPr>
            </a:p>
          </p:txBody>
        </p:sp>
        <p:pic>
          <p:nvPicPr>
            <p:cNvPr id="9" name="Bild 14" descr="OERK_ueberreg_1z_slogan_links_rgb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46" y="5666867"/>
              <a:ext cx="4248472" cy="8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967654" y="548680"/>
            <a:ext cx="7223811" cy="1152129"/>
          </a:xfrm>
        </p:spPr>
        <p:txBody>
          <a:bodyPr/>
          <a:lstStyle>
            <a:lvl1pPr algn="l">
              <a:defRPr>
                <a:solidFill>
                  <a:srgbClr val="B70E0C"/>
                </a:solidFill>
                <a:latin typeface="Dunant Medium"/>
                <a:cs typeface="Dunant Medium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0"/>
          </p:nvPr>
        </p:nvSpPr>
        <p:spPr>
          <a:xfrm>
            <a:off x="967655" y="4725144"/>
            <a:ext cx="7223810" cy="4326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  <a:latin typeface="Dunant Medium"/>
                <a:cs typeface="Dunant Medium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idx="1"/>
          </p:nvPr>
        </p:nvSpPr>
        <p:spPr>
          <a:xfrm>
            <a:off x="971600" y="1772816"/>
            <a:ext cx="5832648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897591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"/>
          <p:cNvSpPr>
            <a:spLocks noGrp="1"/>
          </p:cNvSpPr>
          <p:nvPr>
            <p:ph type="title"/>
          </p:nvPr>
        </p:nvSpPr>
        <p:spPr bwMode="auto">
          <a:xfrm>
            <a:off x="971600" y="297789"/>
            <a:ext cx="7162750" cy="11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 bwMode="auto">
          <a:xfrm>
            <a:off x="971600" y="1412776"/>
            <a:ext cx="7162750" cy="37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1475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629444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59105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400" b="0">
                <a:solidFill>
                  <a:schemeClr val="tx1"/>
                </a:solidFill>
                <a:latin typeface="Dunant"/>
                <a:cs typeface="Dunan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2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GENERALSEKRETARIAT | INTERNATIONALE </a:t>
            </a:r>
            <a:r>
              <a:rPr lang="de-AT" err="1"/>
              <a:t>ZUSAMMENARbeit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383125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elfolie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0"/>
            <a:ext cx="9142413" cy="51577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  <a:latin typeface="ORKRegular" charset="0"/>
              <a:ea typeface="ＭＳ Ｐゴシック" charset="0"/>
            </a:endParaRPr>
          </a:p>
        </p:txBody>
      </p:sp>
      <p:grpSp>
        <p:nvGrpSpPr>
          <p:cNvPr id="6" name="Gruppierung 1"/>
          <p:cNvGrpSpPr>
            <a:grpSpLocks/>
          </p:cNvGrpSpPr>
          <p:nvPr userDrawn="1"/>
        </p:nvGrpSpPr>
        <p:grpSpPr bwMode="auto">
          <a:xfrm>
            <a:off x="0" y="5153025"/>
            <a:ext cx="9150350" cy="1731963"/>
            <a:chOff x="0" y="5152364"/>
            <a:chExt cx="9150350" cy="1733020"/>
          </a:xfrm>
        </p:grpSpPr>
        <p:sp>
          <p:nvSpPr>
            <p:cNvPr id="7" name="Rechteck 9"/>
            <p:cNvSpPr>
              <a:spLocks noChangeArrowheads="1"/>
            </p:cNvSpPr>
            <p:nvPr/>
          </p:nvSpPr>
          <p:spPr bwMode="auto">
            <a:xfrm>
              <a:off x="0" y="5152364"/>
              <a:ext cx="9144000" cy="1728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11" name="Rectangle 55"/>
            <p:cNvSpPr>
              <a:spLocks noChangeArrowheads="1"/>
            </p:cNvSpPr>
            <p:nvPr/>
          </p:nvSpPr>
          <p:spPr bwMode="auto">
            <a:xfrm>
              <a:off x="0" y="6705887"/>
              <a:ext cx="9150350" cy="179497"/>
            </a:xfrm>
            <a:prstGeom prst="rect">
              <a:avLst/>
            </a:prstGeom>
            <a:solidFill>
              <a:srgbClr val="B7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de-AT" altLang="de-DE">
                <a:solidFill>
                  <a:srgbClr val="FFFFFF"/>
                </a:solidFill>
              </a:endParaRPr>
            </a:p>
          </p:txBody>
        </p:sp>
        <p:pic>
          <p:nvPicPr>
            <p:cNvPr id="12" name="Bild 14" descr="OERK_ueberreg_1z_slogan_links_rgb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46" y="5666867"/>
              <a:ext cx="4248472" cy="8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967654" y="1087916"/>
            <a:ext cx="7223811" cy="1470025"/>
          </a:xfrm>
        </p:spPr>
        <p:txBody>
          <a:bodyPr/>
          <a:lstStyle>
            <a:lvl1pPr algn="l">
              <a:defRPr>
                <a:solidFill>
                  <a:srgbClr val="B70E0C"/>
                </a:solidFill>
                <a:latin typeface="Dunant Medium"/>
                <a:cs typeface="Dunant Medium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9" name="Untertitel 2"/>
          <p:cNvSpPr>
            <a:spLocks noGrp="1"/>
          </p:cNvSpPr>
          <p:nvPr>
            <p:ph type="subTitle" idx="1"/>
          </p:nvPr>
        </p:nvSpPr>
        <p:spPr>
          <a:xfrm>
            <a:off x="967655" y="2557941"/>
            <a:ext cx="7223810" cy="16348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>
                <a:solidFill>
                  <a:srgbClr val="000000"/>
                </a:solidFill>
                <a:latin typeface="Dunant"/>
                <a:cs typeface="Dunan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0"/>
          </p:nvPr>
        </p:nvSpPr>
        <p:spPr>
          <a:xfrm>
            <a:off x="967655" y="4407321"/>
            <a:ext cx="7223810" cy="750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  <a:latin typeface="Dunant Medium"/>
                <a:cs typeface="Dunant Medium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www.roteskreuz.at</a:t>
            </a:r>
          </a:p>
        </p:txBody>
      </p:sp>
    </p:spTree>
    <p:extLst>
      <p:ext uri="{BB962C8B-B14F-4D97-AF65-F5344CB8AC3E}">
        <p14:creationId xmlns:p14="http://schemas.microsoft.com/office/powerpoint/2010/main" val="32633118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ung 1"/>
          <p:cNvGrpSpPr>
            <a:grpSpLocks/>
          </p:cNvGrpSpPr>
          <p:nvPr userDrawn="1"/>
        </p:nvGrpSpPr>
        <p:grpSpPr bwMode="auto">
          <a:xfrm>
            <a:off x="0" y="5153025"/>
            <a:ext cx="9150350" cy="1731963"/>
            <a:chOff x="0" y="5152364"/>
            <a:chExt cx="9150350" cy="1733020"/>
          </a:xfrm>
        </p:grpSpPr>
        <p:sp>
          <p:nvSpPr>
            <p:cNvPr id="6" name="Rechteck 5"/>
            <p:cNvSpPr>
              <a:spLocks noChangeArrowheads="1"/>
            </p:cNvSpPr>
            <p:nvPr/>
          </p:nvSpPr>
          <p:spPr bwMode="auto">
            <a:xfrm>
              <a:off x="0" y="5152364"/>
              <a:ext cx="9144000" cy="17282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de-DE" altLang="de-DE">
                <a:solidFill>
                  <a:srgbClr val="000000"/>
                </a:solidFill>
              </a:endParaRPr>
            </a:p>
          </p:txBody>
        </p:sp>
        <p:sp>
          <p:nvSpPr>
            <p:cNvPr id="7" name="Rectangle 55"/>
            <p:cNvSpPr>
              <a:spLocks noChangeArrowheads="1"/>
            </p:cNvSpPr>
            <p:nvPr/>
          </p:nvSpPr>
          <p:spPr bwMode="auto">
            <a:xfrm>
              <a:off x="0" y="6705887"/>
              <a:ext cx="9150350" cy="179497"/>
            </a:xfrm>
            <a:prstGeom prst="rect">
              <a:avLst/>
            </a:prstGeom>
            <a:solidFill>
              <a:srgbClr val="B7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ORKRegular" pitchFamily="2" charset="0"/>
                  <a:ea typeface="MS PGothic" pitchFamily="34" charset="-128"/>
                </a:defRPr>
              </a:lvl9pPr>
            </a:lstStyle>
            <a:p>
              <a:pPr algn="ctr">
                <a:defRPr/>
              </a:pPr>
              <a:endParaRPr lang="de-AT" altLang="de-DE">
                <a:solidFill>
                  <a:srgbClr val="FFFFFF"/>
                </a:solidFill>
              </a:endParaRPr>
            </a:p>
          </p:txBody>
        </p:sp>
        <p:pic>
          <p:nvPicPr>
            <p:cNvPr id="9" name="Bild 14" descr="OERK_ueberreg_1z_slogan_links_rgb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346" y="5666867"/>
              <a:ext cx="4248472" cy="822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967654" y="548680"/>
            <a:ext cx="7223811" cy="1152129"/>
          </a:xfrm>
        </p:spPr>
        <p:txBody>
          <a:bodyPr/>
          <a:lstStyle>
            <a:lvl1pPr algn="l">
              <a:defRPr>
                <a:solidFill>
                  <a:srgbClr val="B70E0C"/>
                </a:solidFill>
                <a:latin typeface="Dunant Medium"/>
                <a:cs typeface="Dunant Medium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0"/>
          </p:nvPr>
        </p:nvSpPr>
        <p:spPr>
          <a:xfrm>
            <a:off x="967655" y="4725144"/>
            <a:ext cx="7223810" cy="4326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50000"/>
                  </a:schemeClr>
                </a:solidFill>
                <a:latin typeface="Dunant Medium"/>
                <a:cs typeface="Dunant Medium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idx="1"/>
          </p:nvPr>
        </p:nvSpPr>
        <p:spPr>
          <a:xfrm>
            <a:off x="971600" y="1772816"/>
            <a:ext cx="5832648" cy="28803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AT" noProof="0"/>
              <a:t>Bild auf Platzhalter ziehen oder durch Klicken auf Symbol hinzufügen</a:t>
            </a:r>
            <a:endParaRPr lang="de-DE" noProof="0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www.roteskreuz.at</a:t>
            </a:r>
          </a:p>
        </p:txBody>
      </p:sp>
    </p:spTree>
    <p:extLst>
      <p:ext uri="{BB962C8B-B14F-4D97-AF65-F5344CB8AC3E}">
        <p14:creationId xmlns:p14="http://schemas.microsoft.com/office/powerpoint/2010/main" val="14879143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platzhalter 1"/>
          <p:cNvSpPr>
            <a:spLocks noGrp="1"/>
          </p:cNvSpPr>
          <p:nvPr>
            <p:ph type="title"/>
          </p:nvPr>
        </p:nvSpPr>
        <p:spPr bwMode="auto">
          <a:xfrm>
            <a:off x="971600" y="297789"/>
            <a:ext cx="7162750" cy="11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de-AT"/>
              <a:t>Mastertitelformat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 bwMode="auto">
          <a:xfrm>
            <a:off x="971600" y="1412776"/>
            <a:ext cx="7162750" cy="37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www.roteskreuz.at</a:t>
            </a:r>
          </a:p>
        </p:txBody>
      </p:sp>
    </p:spTree>
    <p:extLst>
      <p:ext uri="{BB962C8B-B14F-4D97-AF65-F5344CB8AC3E}">
        <p14:creationId xmlns:p14="http://schemas.microsoft.com/office/powerpoint/2010/main" val="16532949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Dienststelle | Abteilung</a:t>
            </a:r>
          </a:p>
        </p:txBody>
      </p:sp>
    </p:spTree>
    <p:extLst>
      <p:ext uri="{BB962C8B-B14F-4D97-AF65-F5344CB8AC3E}">
        <p14:creationId xmlns:p14="http://schemas.microsoft.com/office/powerpoint/2010/main" val="41101473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59105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400" b="0">
                <a:solidFill>
                  <a:schemeClr val="tx1"/>
                </a:solidFill>
                <a:latin typeface="Dunant"/>
                <a:cs typeface="Dunan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24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AT" noProof="0"/>
              <a:t>Bild auf Platzhalter ziehen oder durch Klicken auf Symbol hinzufügen</a:t>
            </a:r>
            <a:endParaRPr lang="de-DE" noProof="0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800" b="1" i="0" cap="all">
                <a:solidFill>
                  <a:srgbClr val="FFFFFF"/>
                </a:solidFill>
                <a:latin typeface="Dunant"/>
                <a:ea typeface="MS PGothic" pitchFamily="34" charset="-128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Dienststelle | Abteilung</a:t>
            </a:r>
          </a:p>
        </p:txBody>
      </p:sp>
    </p:spTree>
    <p:extLst>
      <p:ext uri="{BB962C8B-B14F-4D97-AF65-F5344CB8AC3E}">
        <p14:creationId xmlns:p14="http://schemas.microsoft.com/office/powerpoint/2010/main" val="225992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971550" y="298450"/>
            <a:ext cx="71628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/>
              <a:t>Titel durch Klicken hinzufügen</a:t>
            </a:r>
            <a:endParaRPr lang="de-DE" altLang="de-DE"/>
          </a:p>
        </p:txBody>
      </p:sp>
      <p:sp>
        <p:nvSpPr>
          <p:cNvPr id="1027" name="Rechteck 9"/>
          <p:cNvSpPr>
            <a:spLocks noChangeArrowheads="1"/>
          </p:cNvSpPr>
          <p:nvPr/>
        </p:nvSpPr>
        <p:spPr bwMode="auto">
          <a:xfrm>
            <a:off x="0" y="5156200"/>
            <a:ext cx="9144000" cy="1728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de-DE" altLang="de-DE"/>
          </a:p>
        </p:txBody>
      </p:sp>
      <p:sp>
        <p:nvSpPr>
          <p:cNvPr id="1028" name="Rectangle 55"/>
          <p:cNvSpPr>
            <a:spLocks noChangeArrowheads="1"/>
          </p:cNvSpPr>
          <p:nvPr/>
        </p:nvSpPr>
        <p:spPr bwMode="auto">
          <a:xfrm>
            <a:off x="0" y="6705600"/>
            <a:ext cx="9150350" cy="179388"/>
          </a:xfrm>
          <a:prstGeom prst="rect">
            <a:avLst/>
          </a:prstGeom>
          <a:solidFill>
            <a:srgbClr val="B70E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9pPr>
          </a:lstStyle>
          <a:p>
            <a:pPr algn="ctr">
              <a:defRPr/>
            </a:pPr>
            <a:endParaRPr lang="de-AT" altLang="de-DE">
              <a:solidFill>
                <a:srgbClr val="B70E0C"/>
              </a:solidFill>
            </a:endParaRPr>
          </a:p>
        </p:txBody>
      </p:sp>
      <p:sp>
        <p:nvSpPr>
          <p:cNvPr id="14" name="Foliennummernplatzhalter 3"/>
          <p:cNvSpPr txBox="1">
            <a:spLocks/>
          </p:cNvSpPr>
          <p:nvPr/>
        </p:nvSpPr>
        <p:spPr>
          <a:xfrm>
            <a:off x="6804025" y="6597650"/>
            <a:ext cx="2133600" cy="365125"/>
          </a:xfrm>
          <a:prstGeom prst="rect">
            <a:avLst/>
          </a:prstGeom>
        </p:spPr>
        <p:txBody>
          <a:bodyPr anchor="ctr"/>
          <a:lstStyle>
            <a:lvl1pPr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ORKRegular" pitchFamily="2" charset="0"/>
                <a:ea typeface="MS PGothic" pitchFamily="34" charset="-128"/>
              </a:defRPr>
            </a:lvl9pPr>
          </a:lstStyle>
          <a:p>
            <a:pPr algn="r">
              <a:defRPr/>
            </a:pPr>
            <a:fld id="{B38E158E-B4D4-4A63-AA1A-5EA082E04170}" type="slidenum">
              <a:rPr lang="de-DE" altLang="de-DE" sz="800" b="1" smtClean="0">
                <a:solidFill>
                  <a:srgbClr val="FFFFFF"/>
                </a:solidFill>
                <a:latin typeface="Dunant" pitchFamily="34" charset="0"/>
              </a:rPr>
              <a:pPr algn="r">
                <a:defRPr/>
              </a:pPr>
              <a:t>‹Nr.›</a:t>
            </a:fld>
            <a:endParaRPr lang="de-DE" altLang="de-DE" sz="800" b="1">
              <a:solidFill>
                <a:srgbClr val="FFFFFF"/>
              </a:solidFill>
              <a:latin typeface="Dunant" pitchFamily="34" charset="0"/>
            </a:endParaRPr>
          </a:p>
        </p:txBody>
      </p:sp>
      <p:sp>
        <p:nvSpPr>
          <p:cNvPr id="1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0175" y="6673850"/>
            <a:ext cx="5449888" cy="304800"/>
          </a:xfrm>
          <a:prstGeom prst="rect">
            <a:avLst/>
          </a:prstGeom>
        </p:spPr>
        <p:txBody>
          <a:bodyPr/>
          <a:lstStyle>
            <a:lvl1pPr>
              <a:defRPr sz="800" b="1" i="0" cap="all">
                <a:solidFill>
                  <a:schemeClr val="bg1"/>
                </a:solidFill>
                <a:latin typeface="Dunant"/>
                <a:cs typeface="Dunant Medium"/>
              </a:defRPr>
            </a:lvl1pPr>
          </a:lstStyle>
          <a:p>
            <a:pPr>
              <a:defRPr/>
            </a:pPr>
            <a:r>
              <a:rPr lang="de-AT"/>
              <a:t>Internationale Zusammenarbeit</a:t>
            </a:r>
          </a:p>
        </p:txBody>
      </p:sp>
      <p:sp>
        <p:nvSpPr>
          <p:cNvPr id="103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971550" y="1412875"/>
            <a:ext cx="716280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/>
              <a:t>Text durch Klicken hinzufügen (Achtung: schreiben Sie nicht über den Textrahmen in die beruhigte Zone)</a:t>
            </a:r>
          </a:p>
          <a:p>
            <a:pPr lvl="1"/>
            <a:r>
              <a:rPr lang="de-AT" altLang="de-DE"/>
              <a:t>Zweite Ebene</a:t>
            </a:r>
          </a:p>
          <a:p>
            <a:pPr lvl="2"/>
            <a:r>
              <a:rPr lang="de-AT" altLang="de-DE"/>
              <a:t>Dritte Ebene</a:t>
            </a:r>
          </a:p>
          <a:p>
            <a:pPr lvl="3"/>
            <a:r>
              <a:rPr lang="de-AT" altLang="de-DE"/>
              <a:t>Vierte Ebene</a:t>
            </a:r>
          </a:p>
          <a:p>
            <a:pPr lvl="4"/>
            <a:r>
              <a:rPr lang="de-AT" altLang="de-DE"/>
              <a:t>Fünfte Ebene</a:t>
            </a:r>
            <a:endParaRPr lang="de-DE" altLang="de-DE"/>
          </a:p>
        </p:txBody>
      </p:sp>
      <p:pic>
        <p:nvPicPr>
          <p:cNvPr id="1032" name="Bild 1" descr="OERK_engl_1z_rgb.jpg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5529263"/>
            <a:ext cx="1944688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280" r:id="rId1"/>
    <p:sldLayoutId id="2147490281" r:id="rId2"/>
    <p:sldLayoutId id="2147490282" r:id="rId3"/>
    <p:sldLayoutId id="2147490283" r:id="rId4"/>
    <p:sldLayoutId id="2147490284" r:id="rId5"/>
    <p:sldLayoutId id="2147490285" r:id="rId6"/>
    <p:sldLayoutId id="2147490286" r:id="rId7"/>
    <p:sldLayoutId id="2147490289" r:id="rId8"/>
    <p:sldLayoutId id="2147490290" r:id="rId9"/>
    <p:sldLayoutId id="2147490291" r:id="rId10"/>
    <p:sldLayoutId id="2147490292" r:id="rId11"/>
    <p:sldLayoutId id="2147490293" r:id="rId12"/>
    <p:sldLayoutId id="2147490294" r:id="rId13"/>
    <p:sldLayoutId id="2147490295" r:id="rId14"/>
    <p:sldLayoutId id="2147490296" r:id="rId15"/>
    <p:sldLayoutId id="2147490297" r:id="rId16"/>
    <p:sldLayoutId id="2147490298" r:id="rId17"/>
    <p:sldLayoutId id="2147490299" r:id="rId18"/>
    <p:sldLayoutId id="2147490300" r:id="rId19"/>
    <p:sldLayoutId id="2147490301" r:id="rId20"/>
    <p:sldLayoutId id="2147490302" r:id="rId21"/>
    <p:sldLayoutId id="2147490303" r:id="rId22"/>
    <p:sldLayoutId id="2147490304" r:id="rId23"/>
    <p:sldLayoutId id="2147490305" r:id="rId24"/>
    <p:sldLayoutId id="2147490306" r:id="rId25"/>
    <p:sldLayoutId id="2147490307" r:id="rId26"/>
    <p:sldLayoutId id="2147490308" r:id="rId27"/>
    <p:sldLayoutId id="2147490309" r:id="rId28"/>
    <p:sldLayoutId id="2147490310" r:id="rId29"/>
    <p:sldLayoutId id="2147490311" r:id="rId30"/>
    <p:sldLayoutId id="2147490312" r:id="rId31"/>
    <p:sldLayoutId id="2147490313" r:id="rId3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B70E0C"/>
          </a:solidFill>
          <a:latin typeface="Dunant Medium"/>
          <a:ea typeface="MS PGothic" pitchFamily="34" charset="-128"/>
          <a:cs typeface="MS PGothic" pitchFamily="3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B70E0C"/>
          </a:solidFill>
          <a:latin typeface="Dunant Medium" pitchFamily="34" charset="0"/>
          <a:ea typeface="MS PGothic" pitchFamily="34" charset="-128"/>
          <a:cs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B70E0C"/>
          </a:solidFill>
          <a:latin typeface="Dunant Medium" pitchFamily="34" charset="0"/>
          <a:ea typeface="MS PGothic" pitchFamily="34" charset="-128"/>
          <a:cs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B70E0C"/>
          </a:solidFill>
          <a:latin typeface="Dunant Medium" pitchFamily="34" charset="0"/>
          <a:ea typeface="MS PGothic" pitchFamily="34" charset="-128"/>
          <a:cs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B70E0C"/>
          </a:solidFill>
          <a:latin typeface="Dunant Medium" pitchFamily="34" charset="0"/>
          <a:ea typeface="MS PGothic" pitchFamily="34" charset="-128"/>
          <a:cs typeface="MS PGothic" pitchFamily="3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ORKMedium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ORKMedium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ORKMedium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ORK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Dunant"/>
          <a:ea typeface="MS PGothic" pitchFamily="34" charset="-128"/>
          <a:cs typeface="MS PGothic" pitchFamily="3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Dunant"/>
          <a:ea typeface="MS PGothic" pitchFamily="34" charset="-128"/>
          <a:cs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Dunant"/>
          <a:ea typeface="MS PGothic" pitchFamily="34" charset="-128"/>
          <a:cs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Dunant"/>
          <a:ea typeface="MS PGothic" pitchFamily="34" charset="-128"/>
          <a:cs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400">
          <a:solidFill>
            <a:schemeClr val="tx1"/>
          </a:solidFill>
          <a:latin typeface="Dunant"/>
          <a:ea typeface="MS PGothic" pitchFamily="34" charset="-128"/>
          <a:cs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charset="0"/>
        <a:buChar char="§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94792"/>
            <a:ext cx="9144000" cy="6096000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AT" dirty="0"/>
              <a:t>ÖSTERREICHISCHES </a:t>
            </a:r>
            <a:r>
              <a:rPr lang="de-AT" dirty="0" err="1"/>
              <a:t>JUGEndROTKREUZ</a:t>
            </a:r>
            <a:r>
              <a:rPr lang="de-AT" dirty="0"/>
              <a:t> i Landesleitung </a:t>
            </a:r>
            <a:r>
              <a:rPr lang="de-AT" dirty="0" err="1"/>
              <a:t>tirol</a:t>
            </a:r>
            <a:endParaRPr lang="de-AT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661248"/>
            <a:ext cx="2520280" cy="792088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 bwMode="auto">
          <a:xfrm>
            <a:off x="3779912" y="2348880"/>
            <a:ext cx="5889154" cy="1944216"/>
          </a:xfrm>
          <a:prstGeom prst="rect">
            <a:avLst/>
          </a:prstGeom>
          <a:solidFill>
            <a:srgbClr val="C00000">
              <a:alpha val="77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ORKRegular" charset="0"/>
              <a:ea typeface="ＭＳ Ｐゴシック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95936" y="1759276"/>
            <a:ext cx="5328592" cy="2893860"/>
          </a:xfrm>
        </p:spPr>
        <p:txBody>
          <a:bodyPr/>
          <a:lstStyle/>
          <a:p>
            <a:r>
              <a:rPr lang="de-DE" altLang="de-DE" b="1" dirty="0">
                <a:solidFill>
                  <a:schemeClr val="bg1"/>
                </a:solidFill>
                <a:latin typeface="Dunant Medium" pitchFamily="34" charset="0"/>
              </a:rPr>
              <a:t>SPENDENLAUF</a:t>
            </a:r>
            <a:br>
              <a:rPr lang="de-DE" altLang="de-DE" b="1" dirty="0">
                <a:solidFill>
                  <a:schemeClr val="bg1"/>
                </a:solidFill>
                <a:latin typeface="Dunant Medium" pitchFamily="34" charset="0"/>
              </a:rPr>
            </a:br>
            <a:r>
              <a:rPr lang="de-DE" altLang="de-DE" sz="2400" b="1" dirty="0" err="1">
                <a:solidFill>
                  <a:schemeClr val="bg1"/>
                </a:solidFill>
                <a:latin typeface="Dunant Medium" pitchFamily="34" charset="0"/>
              </a:rPr>
              <a:t>Schüler:innen</a:t>
            </a:r>
            <a:r>
              <a:rPr lang="de-DE" altLang="de-DE" sz="2400" b="1" dirty="0">
                <a:solidFill>
                  <a:schemeClr val="bg1"/>
                </a:solidFill>
                <a:latin typeface="Dunant Medium" pitchFamily="34" charset="0"/>
              </a:rPr>
              <a:t> helfen</a:t>
            </a:r>
            <a:br>
              <a:rPr lang="de-DE" altLang="de-DE" sz="2400" b="1" dirty="0">
                <a:solidFill>
                  <a:schemeClr val="bg1"/>
                </a:solidFill>
                <a:latin typeface="Dunant Medium" pitchFamily="34" charset="0"/>
              </a:rPr>
            </a:br>
            <a:r>
              <a:rPr lang="de-DE" altLang="de-DE" sz="2400" b="1" dirty="0" err="1">
                <a:solidFill>
                  <a:schemeClr val="bg1"/>
                </a:solidFill>
                <a:latin typeface="Dunant Medium" pitchFamily="34" charset="0"/>
              </a:rPr>
              <a:t>Schüler:innen</a:t>
            </a:r>
            <a:br>
              <a:rPr lang="de-DE" altLang="de-DE" sz="2400" b="1" dirty="0">
                <a:solidFill>
                  <a:schemeClr val="bg1"/>
                </a:solidFill>
                <a:latin typeface="Dunant Medium" pitchFamily="34" charset="0"/>
              </a:rPr>
            </a:br>
            <a:r>
              <a:rPr lang="de-DE" altLang="de-DE" b="1" dirty="0">
                <a:solidFill>
                  <a:schemeClr val="bg1"/>
                </a:solidFill>
                <a:latin typeface="Dunant Medium" pitchFamily="34" charset="0"/>
              </a:rPr>
              <a:t>JUGENDROTKREUZ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454516"/>
            <a:ext cx="1154282" cy="1103698"/>
          </a:xfrm>
          <a:prstGeom prst="rect">
            <a:avLst/>
          </a:prstGeom>
        </p:spPr>
      </p:pic>
      <p:sp>
        <p:nvSpPr>
          <p:cNvPr id="15" name="Rechteck 14"/>
          <p:cNvSpPr/>
          <p:nvPr/>
        </p:nvSpPr>
        <p:spPr bwMode="auto">
          <a:xfrm rot="21376757">
            <a:off x="7383339" y="4001966"/>
            <a:ext cx="2059884" cy="60844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ORKRegular" charset="0"/>
              <a:ea typeface="ＭＳ Ｐゴシック" charset="0"/>
            </a:endParaRPr>
          </a:p>
        </p:txBody>
      </p:sp>
      <p:sp>
        <p:nvSpPr>
          <p:cNvPr id="14" name="Titel 1"/>
          <p:cNvSpPr txBox="1">
            <a:spLocks/>
          </p:cNvSpPr>
          <p:nvPr/>
        </p:nvSpPr>
        <p:spPr bwMode="auto">
          <a:xfrm rot="21434865">
            <a:off x="7529559" y="4055020"/>
            <a:ext cx="1555923" cy="517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B70E0C"/>
                </a:solidFill>
                <a:latin typeface="Dunant Medium"/>
                <a:ea typeface="MS PGothic" pitchFamily="34" charset="-128"/>
                <a:cs typeface="Dunant Medium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B70E0C"/>
                </a:solidFill>
                <a:latin typeface="Dunant Medium" pitchFamily="34" charset="0"/>
                <a:ea typeface="MS PGothic" pitchFamily="34" charset="-128"/>
                <a:cs typeface="MS PGothic" pitchFamily="3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B70E0C"/>
                </a:solidFill>
                <a:latin typeface="Dunant Medium" pitchFamily="34" charset="0"/>
                <a:ea typeface="MS PGothic" pitchFamily="34" charset="-128"/>
                <a:cs typeface="MS PGothic" pitchFamily="3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B70E0C"/>
                </a:solidFill>
                <a:latin typeface="Dunant Medium" pitchFamily="34" charset="0"/>
                <a:ea typeface="MS PGothic" pitchFamily="34" charset="-128"/>
                <a:cs typeface="MS PGothic" pitchFamily="3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B70E0C"/>
                </a:solidFill>
                <a:latin typeface="Dunant Medium" pitchFamily="34" charset="0"/>
                <a:ea typeface="MS PGothic" pitchFamily="34" charset="-128"/>
                <a:cs typeface="MS PGothic" pitchFamily="34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ORKMedium" charset="0"/>
                <a:ea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ORKMedium" charset="0"/>
                <a:ea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ORKMedium" charset="0"/>
                <a:ea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ORKMedium" charset="0"/>
                <a:ea typeface="ＭＳ Ｐゴシック" charset="0"/>
              </a:defRPr>
            </a:lvl9pPr>
          </a:lstStyle>
          <a:p>
            <a:r>
              <a:rPr lang="de-DE" b="1" kern="0" dirty="0">
                <a:solidFill>
                  <a:schemeClr val="bg1"/>
                </a:solidFill>
                <a:latin typeface="Dunant Medium" pitchFamily="34" charset="0"/>
              </a:rPr>
              <a:t>TIROL</a:t>
            </a:r>
            <a:endParaRPr lang="de-DE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041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7988" y="188640"/>
            <a:ext cx="7162750" cy="1114987"/>
          </a:xfrm>
        </p:spPr>
        <p:txBody>
          <a:bodyPr/>
          <a:lstStyle/>
          <a:p>
            <a:r>
              <a:rPr lang="de-AT" dirty="0"/>
              <a:t>Laufen für den guten Zweck</a:t>
            </a:r>
            <a:endParaRPr lang="de-AT" sz="2400" dirty="0">
              <a:solidFill>
                <a:schemeClr val="tx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20" y="5667129"/>
            <a:ext cx="2520280" cy="799322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4070216" y="1196752"/>
            <a:ext cx="48965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b="1" dirty="0" err="1">
                <a:solidFill>
                  <a:srgbClr val="000000"/>
                </a:solidFill>
                <a:latin typeface="Dunant Light" panose="020B0304040101020203" pitchFamily="34" charset="0"/>
              </a:rPr>
              <a:t>Schüler:innen</a:t>
            </a: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 suchen sich Sponsoren, die einen gewissen Betrag pro gelaufener Runde zahlen (</a:t>
            </a:r>
            <a:r>
              <a:rPr lang="de-DE" sz="1800" b="1" dirty="0">
                <a:solidFill>
                  <a:srgbClr val="FF0000"/>
                </a:solidFill>
                <a:latin typeface="Dunant Light" panose="020B0304040101020203" pitchFamily="34" charset="0"/>
              </a:rPr>
              <a:t>Höchstbetrag möglich</a:t>
            </a: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800" b="1" dirty="0">
              <a:solidFill>
                <a:srgbClr val="000000"/>
              </a:solidFill>
              <a:latin typeface="Dunant Light" panose="020B0304040101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Gelaufen wird am </a:t>
            </a:r>
            <a:r>
              <a:rPr lang="de-DE" sz="1800" b="1" dirty="0">
                <a:solidFill>
                  <a:srgbClr val="FF0000"/>
                </a:solidFill>
                <a:latin typeface="Dunant Light" panose="020B0304040101020203" pitchFamily="34" charset="0"/>
              </a:rPr>
              <a:t>TT.MM.JJJJ</a:t>
            </a: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 im Rahmen des </a:t>
            </a:r>
            <a:r>
              <a:rPr lang="de-DE" sz="1800" b="1" dirty="0">
                <a:solidFill>
                  <a:srgbClr val="FF0000"/>
                </a:solidFill>
                <a:latin typeface="Dunant Light" panose="020B0304040101020203" pitchFamily="34" charset="0"/>
              </a:rPr>
              <a:t>Sporttags unserer Schule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800" b="1" dirty="0">
              <a:solidFill>
                <a:srgbClr val="000000"/>
              </a:solidFill>
              <a:latin typeface="Dunant Light" panose="020B0304040101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Sponsorenblätter bis zum </a:t>
            </a:r>
            <a:r>
              <a:rPr lang="de-DE" sz="1800" b="1" dirty="0">
                <a:solidFill>
                  <a:srgbClr val="FF0000"/>
                </a:solidFill>
                <a:latin typeface="Dunant Light" panose="020B0304040101020203" pitchFamily="34" charset="0"/>
              </a:rPr>
              <a:t>TT.MM.JJJJ</a:t>
            </a: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 </a:t>
            </a:r>
            <a:r>
              <a:rPr lang="de-DE" sz="1800" b="1" dirty="0">
                <a:solidFill>
                  <a:srgbClr val="FF0000"/>
                </a:solidFill>
                <a:latin typeface="Dunant Light" panose="020B0304040101020203" pitchFamily="34" charset="0"/>
              </a:rPr>
              <a:t>bei der Lehrperson </a:t>
            </a: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abgeben</a:t>
            </a:r>
          </a:p>
        </p:txBody>
      </p:sp>
      <p:sp>
        <p:nvSpPr>
          <p:cNvPr id="6" name="Rechteck 5"/>
          <p:cNvSpPr/>
          <p:nvPr/>
        </p:nvSpPr>
        <p:spPr>
          <a:xfrm>
            <a:off x="400763" y="4000996"/>
            <a:ext cx="82756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Nach dem Spendenlauf mit den Sponsorenzetteln das erlaufene Geld einsammeln und </a:t>
            </a:r>
            <a:r>
              <a:rPr lang="de-DE" sz="1800" b="1" dirty="0">
                <a:solidFill>
                  <a:srgbClr val="FF0000"/>
                </a:solidFill>
                <a:latin typeface="Dunant Light" panose="020B0304040101020203" pitchFamily="34" charset="0"/>
              </a:rPr>
              <a:t>bis zum TT.MM.JJJ bei der Lehrperson </a:t>
            </a: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abgeben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800" b="1" dirty="0">
              <a:solidFill>
                <a:srgbClr val="000000"/>
              </a:solidFill>
              <a:latin typeface="Dunant Light" panose="020B0304040101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100% des Erlöses bleibt in Tirol und kommt dem Solidaritätsfonds „</a:t>
            </a:r>
            <a:r>
              <a:rPr lang="de-DE" sz="1800" b="1" dirty="0" err="1">
                <a:solidFill>
                  <a:srgbClr val="000000"/>
                </a:solidFill>
                <a:latin typeface="Dunant Light" panose="020B0304040101020203" pitchFamily="34" charset="0"/>
              </a:rPr>
              <a:t>Schüler:innen</a:t>
            </a: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 helfen </a:t>
            </a:r>
            <a:r>
              <a:rPr lang="de-DE" sz="1800" b="1" dirty="0" err="1">
                <a:solidFill>
                  <a:srgbClr val="000000"/>
                </a:solidFill>
                <a:latin typeface="Dunant Light" panose="020B0304040101020203" pitchFamily="34" charset="0"/>
              </a:rPr>
              <a:t>Schüler:innen</a:t>
            </a: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“ des Tiroler Jugendrotkreuzes zugute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1800" b="1" dirty="0">
              <a:solidFill>
                <a:srgbClr val="000000"/>
              </a:solidFill>
              <a:latin typeface="Dunant Light" panose="020B030404010102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Damit unterstützen wir Tiroler Kinder und Jugendliche aus finanziell,</a:t>
            </a:r>
            <a:b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</a:br>
            <a:r>
              <a:rPr lang="de-DE" sz="1800" b="1" dirty="0">
                <a:solidFill>
                  <a:srgbClr val="000000"/>
                </a:solidFill>
                <a:latin typeface="Dunant Light" panose="020B0304040101020203" pitchFamily="34" charset="0"/>
              </a:rPr>
              <a:t>sozial und gesundheitlich benachteiligten Verhältnissen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3821601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110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2510" y="604501"/>
            <a:ext cx="7162750" cy="1114987"/>
          </a:xfrm>
        </p:spPr>
        <p:txBody>
          <a:bodyPr/>
          <a:lstStyle/>
          <a:p>
            <a:r>
              <a:rPr lang="de-AT" dirty="0"/>
              <a:t>Solidaritätsfonds </a:t>
            </a:r>
            <a:br>
              <a:rPr lang="de-AT" dirty="0"/>
            </a:br>
            <a:r>
              <a:rPr lang="de-AT" dirty="0"/>
              <a:t>„Schüler helfen Schülern“</a:t>
            </a:r>
            <a:br>
              <a:rPr lang="de-AT" dirty="0"/>
            </a:br>
            <a:endParaRPr lang="de-AT" sz="2800" dirty="0">
              <a:solidFill>
                <a:schemeClr val="tx1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20" y="5667129"/>
            <a:ext cx="2520280" cy="799322"/>
          </a:xfrm>
          <a:prstGeom prst="rect">
            <a:avLst/>
          </a:prstGeom>
        </p:spPr>
      </p:pic>
      <p:pic>
        <p:nvPicPr>
          <p:cNvPr id="425986" name="Picture 2" descr="N:\_Grafikzeugs\Übersicht JRK\JRK Struktur 19\AdobeStock_70801586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4"/>
          <a:stretch/>
        </p:blipFill>
        <p:spPr bwMode="auto">
          <a:xfrm>
            <a:off x="5071128" y="1713923"/>
            <a:ext cx="4072872" cy="369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5646732"/>
            <a:ext cx="2520280" cy="799322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612510" y="1747851"/>
            <a:ext cx="420608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dirty="0">
                <a:latin typeface="Dunant Light" panose="020B0304040101020203" pitchFamily="34" charset="0"/>
              </a:rPr>
              <a:t>„Schüler helfen Schülern“ </a:t>
            </a:r>
            <a:r>
              <a:rPr lang="de-DE" sz="1800" dirty="0">
                <a:solidFill>
                  <a:srgbClr val="313537"/>
                </a:solidFill>
                <a:latin typeface="Dunant Light" panose="020B0304040101020203" pitchFamily="34" charset="0"/>
              </a:rPr>
              <a:t>ist unser Tiroler Solidaritätsfonds zur raschen, unbürokratischen und zielsicheren finanziellen Unterstützung für in Not geratene </a:t>
            </a:r>
            <a:r>
              <a:rPr lang="de-DE" sz="1800" dirty="0" err="1">
                <a:solidFill>
                  <a:srgbClr val="313537"/>
                </a:solidFill>
                <a:latin typeface="Dunant Light" panose="020B0304040101020203" pitchFamily="34" charset="0"/>
              </a:rPr>
              <a:t>Schüler:innen</a:t>
            </a:r>
            <a:r>
              <a:rPr lang="de-DE" sz="1800" dirty="0">
                <a:solidFill>
                  <a:srgbClr val="313537"/>
                </a:solidFill>
                <a:latin typeface="Dunant Light" panose="020B0304040101020203" pitchFamily="34" charset="0"/>
              </a:rPr>
              <a:t> und deren Familien:</a:t>
            </a:r>
          </a:p>
          <a:p>
            <a:endParaRPr lang="de-DE" sz="1800" dirty="0">
              <a:solidFill>
                <a:srgbClr val="313537"/>
              </a:solidFill>
              <a:latin typeface="Dunant Light" panose="020B0304040101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800" b="1" dirty="0">
                <a:solidFill>
                  <a:srgbClr val="C00000"/>
                </a:solidFill>
                <a:latin typeface="Dunant Light" panose="020B0304040101020203" pitchFamily="34" charset="0"/>
              </a:rPr>
              <a:t>rasch</a:t>
            </a:r>
            <a:r>
              <a:rPr lang="de-DE" sz="1800" dirty="0">
                <a:latin typeface="Dunant Light" panose="020B0304040101020203" pitchFamily="34" charset="0"/>
              </a:rPr>
              <a:t> - innerhalb von 1-3 Tagen nach dem Ansuchen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sz="1800" dirty="0">
              <a:latin typeface="Dunant Light" panose="020B0304040101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800" b="1" dirty="0">
                <a:solidFill>
                  <a:srgbClr val="C00000"/>
                </a:solidFill>
                <a:latin typeface="Dunant Light" panose="020B0304040101020203" pitchFamily="34" charset="0"/>
              </a:rPr>
              <a:t>unbürokratisch </a:t>
            </a:r>
            <a:r>
              <a:rPr lang="de-DE" sz="1800" b="1" dirty="0">
                <a:latin typeface="Dunant Light" panose="020B0304040101020203" pitchFamily="34" charset="0"/>
              </a:rPr>
              <a:t>-</a:t>
            </a:r>
            <a:r>
              <a:rPr lang="de-DE" sz="1800" dirty="0">
                <a:latin typeface="Dunant Light" panose="020B0304040101020203" pitchFamily="34" charset="0"/>
              </a:rPr>
              <a:t> ganz einfach und unkompliziert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sz="1800" dirty="0">
              <a:latin typeface="Dunant Light" panose="020B0304040101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800" b="1" dirty="0">
                <a:solidFill>
                  <a:srgbClr val="C00000"/>
                </a:solidFill>
                <a:latin typeface="Dunant Light" panose="020B0304040101020203" pitchFamily="34" charset="0"/>
              </a:rPr>
              <a:t>diskret </a:t>
            </a:r>
            <a:r>
              <a:rPr lang="de-DE" sz="1800" dirty="0">
                <a:latin typeface="Dunant Light" panose="020B0304040101020203" pitchFamily="34" charset="0"/>
              </a:rPr>
              <a:t>- ohne großes Aufsehen an der Schule und ohne Medienberichte</a:t>
            </a:r>
          </a:p>
          <a:p>
            <a:endParaRPr lang="de-DE" sz="1800" dirty="0">
              <a:latin typeface="Dunant Light" panose="020B0304040101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081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20" y="5661248"/>
            <a:ext cx="2520280" cy="799322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380068"/>
            <a:ext cx="1130022" cy="108050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608" y="-1649232"/>
            <a:ext cx="10209634" cy="6806424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 bwMode="auto">
          <a:xfrm>
            <a:off x="2123728" y="1916832"/>
            <a:ext cx="7444569" cy="2664296"/>
          </a:xfrm>
          <a:prstGeom prst="rect">
            <a:avLst/>
          </a:prstGeom>
          <a:solidFill>
            <a:srgbClr val="C00000">
              <a:alpha val="77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ORKRegular" charset="0"/>
              <a:ea typeface="ＭＳ Ｐゴシック" charset="0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2345337" y="2816415"/>
            <a:ext cx="7223810" cy="1634810"/>
          </a:xfrm>
        </p:spPr>
        <p:txBody>
          <a:bodyPr/>
          <a:lstStyle/>
          <a:p>
            <a:r>
              <a:rPr lang="de-AT" sz="2000" dirty="0">
                <a:solidFill>
                  <a:schemeClr val="bg1"/>
                </a:solidFill>
              </a:rPr>
              <a:t>Rückfragen:</a:t>
            </a:r>
            <a:endParaRPr lang="de-AT" sz="2000" b="1" dirty="0">
              <a:solidFill>
                <a:schemeClr val="bg1"/>
              </a:solidFill>
            </a:endParaRPr>
          </a:p>
          <a:p>
            <a:r>
              <a:rPr lang="de-AT" sz="2000" dirty="0">
                <a:solidFill>
                  <a:schemeClr val="bg1"/>
                </a:solidFill>
              </a:rPr>
              <a:t>Bezirksleitung </a:t>
            </a:r>
          </a:p>
          <a:p>
            <a:r>
              <a:rPr lang="de-AT" sz="2000" dirty="0">
                <a:solidFill>
                  <a:schemeClr val="bg1"/>
                </a:solidFill>
              </a:rPr>
              <a:t>www.wirhelfen.at</a:t>
            </a:r>
          </a:p>
        </p:txBody>
      </p:sp>
      <p:sp>
        <p:nvSpPr>
          <p:cNvPr id="134146" name="Titel 1"/>
          <p:cNvSpPr>
            <a:spLocks noGrp="1"/>
          </p:cNvSpPr>
          <p:nvPr>
            <p:ph type="ctrTitle"/>
          </p:nvPr>
        </p:nvSpPr>
        <p:spPr>
          <a:xfrm>
            <a:off x="2339752" y="1450976"/>
            <a:ext cx="7748786" cy="1470025"/>
          </a:xfrm>
        </p:spPr>
        <p:txBody>
          <a:bodyPr/>
          <a:lstStyle/>
          <a:p>
            <a:pPr eaLnBrk="1" hangingPunct="1"/>
            <a:br>
              <a:rPr lang="de-DE" altLang="de-DE" sz="3200" dirty="0">
                <a:solidFill>
                  <a:schemeClr val="bg1"/>
                </a:solidFill>
                <a:latin typeface="Dunant Medium" pitchFamily="34" charset="0"/>
              </a:rPr>
            </a:br>
            <a:r>
              <a:rPr lang="de-DE" altLang="de-DE" b="1" dirty="0">
                <a:solidFill>
                  <a:schemeClr val="bg1"/>
                </a:solidFill>
                <a:latin typeface="Dunant Medium" pitchFamily="34" charset="0"/>
              </a:rPr>
              <a:t>Danke für euer Engagement!</a:t>
            </a:r>
          </a:p>
        </p:txBody>
      </p:sp>
    </p:spTree>
    <p:extLst>
      <p:ext uri="{BB962C8B-B14F-4D97-AF65-F5344CB8AC3E}">
        <p14:creationId xmlns:p14="http://schemas.microsoft.com/office/powerpoint/2010/main" val="3243015364"/>
      </p:ext>
    </p:extLst>
  </p:cSld>
  <p:clrMapOvr>
    <a:masterClrMapping/>
  </p:clrMapOvr>
</p:sld>
</file>

<file path=ppt/theme/theme1.xml><?xml version="1.0" encoding="utf-8"?>
<a:theme xmlns:a="http://schemas.openxmlformats.org/drawingml/2006/main" name="PRAES_LBZ_PP_engl">
  <a:themeElements>
    <a:clrScheme name="">
      <a:dk1>
        <a:srgbClr val="000000"/>
      </a:dk1>
      <a:lt1>
        <a:srgbClr val="FFFFFF"/>
      </a:lt1>
      <a:dk2>
        <a:srgbClr val="FF0000"/>
      </a:dk2>
      <a:lt2>
        <a:srgbClr val="808080"/>
      </a:lt2>
      <a:accent1>
        <a:srgbClr val="777777"/>
      </a:accent1>
      <a:accent2>
        <a:srgbClr val="FF3300"/>
      </a:accent2>
      <a:accent3>
        <a:srgbClr val="FFFFFF"/>
      </a:accent3>
      <a:accent4>
        <a:srgbClr val="000000"/>
      </a:accent4>
      <a:accent5>
        <a:srgbClr val="BDBDBD"/>
      </a:accent5>
      <a:accent6>
        <a:srgbClr val="E72D00"/>
      </a:accent6>
      <a:hlink>
        <a:srgbClr val="0000CC"/>
      </a:hlink>
      <a:folHlink>
        <a:srgbClr val="B2B2B2"/>
      </a:folHlink>
    </a:clrScheme>
    <a:fontScheme name="Standarddesign">
      <a:majorFont>
        <a:latin typeface="ORKMedium"/>
        <a:ea typeface="ＭＳ Ｐゴシック"/>
        <a:cs typeface=""/>
      </a:majorFont>
      <a:minorFont>
        <a:latin typeface="ORKRegular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ORKRegular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ORKRegular" charset="0"/>
            <a:ea typeface="ＭＳ Ｐゴシック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8071B2E5DA92A40BA533A8AB8283E42" ma:contentTypeVersion="9" ma:contentTypeDescription="Ein neues Dokument erstellen." ma:contentTypeScope="" ma:versionID="68ad8951ee4bb7a139f73bc5b6aa78c3">
  <xsd:schema xmlns:xsd="http://www.w3.org/2001/XMLSchema" xmlns:xs="http://www.w3.org/2001/XMLSchema" xmlns:p="http://schemas.microsoft.com/office/2006/metadata/properties" xmlns:ns2="dd753d3d-9e6b-458d-93c5-960ba074128b" xmlns:ns3="c336b78f-4698-4fb2-a77e-0c9dece10a18" targetNamespace="http://schemas.microsoft.com/office/2006/metadata/properties" ma:root="true" ma:fieldsID="4da87ed0b218a6289b622a78e75c15e6" ns2:_="" ns3:_="">
    <xsd:import namespace="dd753d3d-9e6b-458d-93c5-960ba074128b"/>
    <xsd:import namespace="c336b78f-4698-4fb2-a77e-0c9dece10a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753d3d-9e6b-458d-93c5-960ba07412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6b78f-4698-4fb2-a77e-0c9dece10a1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DB6D4E0-38B9-47EB-ADE8-EFC50A9A25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753d3d-9e6b-458d-93c5-960ba074128b"/>
    <ds:schemaRef ds:uri="c336b78f-4698-4fb2-a77e-0c9dece10a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72E522-8ABE-4852-B1D0-67C1E0FE75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948DD8-919C-430E-97AC-51A457DAE74F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c336b78f-4698-4fb2-a77e-0c9dece10a18"/>
    <ds:schemaRef ds:uri="dd753d3d-9e6b-458d-93c5-960ba074128b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210</Words>
  <Application>Microsoft Office PowerPoint</Application>
  <PresentationFormat>Bildschirmpräsentation (4:3)</PresentationFormat>
  <Paragraphs>30</Paragraphs>
  <Slides>4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3" baseType="lpstr">
      <vt:lpstr>ORKMedium</vt:lpstr>
      <vt:lpstr>ORKRegular</vt:lpstr>
      <vt:lpstr>Dunant Light</vt:lpstr>
      <vt:lpstr>Arial</vt:lpstr>
      <vt:lpstr>Times New Roman</vt:lpstr>
      <vt:lpstr>Dunant Medium</vt:lpstr>
      <vt:lpstr>Wingdings</vt:lpstr>
      <vt:lpstr>Dunant</vt:lpstr>
      <vt:lpstr>PRAES_LBZ_PP_engl</vt:lpstr>
      <vt:lpstr>SPENDENLAUF Schüler:innen helfen Schüler:innen JUGENDROTKREUZ</vt:lpstr>
      <vt:lpstr>Laufen für den guten Zweck</vt:lpstr>
      <vt:lpstr>Solidaritätsfonds  „Schüler helfen Schülern“ </vt:lpstr>
      <vt:lpstr> Danke für euer Engagement!</vt:lpstr>
    </vt:vector>
  </TitlesOfParts>
  <Company>Austrian Red Cross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Red Cross I</dc:title>
  <dc:creator>Welz</dc:creator>
  <cp:lastModifiedBy>Janosch Winkler</cp:lastModifiedBy>
  <cp:revision>401</cp:revision>
  <cp:lastPrinted>2019-09-24T11:04:47Z</cp:lastPrinted>
  <dcterms:created xsi:type="dcterms:W3CDTF">2009-03-25T08:00:29Z</dcterms:created>
  <dcterms:modified xsi:type="dcterms:W3CDTF">2026-07-22T09:57:45Z</dcterms:modified>
</cp:coreProperties>
</file>